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diagrams/colors1.xml" ContentType="application/vnd.openxmlformats-officedocument.drawingml.diagramColors+xml"/>
  <Override PartName="/ppt/diagrams/colors2.xml" ContentType="application/vnd.openxmlformats-officedocument.drawingml.diagramColors+xml"/>
  <Override PartName="/ppt/diagrams/drawing2.xml" ContentType="application/vnd.ms-office.drawingml.diagramDrawing+xml"/>
  <Override PartName="/ppt/diagrams/drawing3.xml" ContentType="application/vnd.ms-office.drawingml.diagramDrawing+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diagrams/quickStyle2.xml" ContentType="application/vnd.openxmlformats-officedocument.drawingml.diagramStyle+xml"/>
  <Override PartName="/ppt/diagrams/quickStyle3.xml" ContentType="application/vnd.openxmlformats-officedocument.drawingml.diagramStyle+xml"/>
  <Override PartName="/ppt/diagrams/drawing1.xml" ContentType="application/vnd.ms-office.drawingml.diagramDrawing+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diagrams/quickStyle1.xml" ContentType="application/vnd.openxmlformats-officedocument.drawingml.diagramStyle+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layout3.xml" ContentType="application/vnd.openxmlformats-officedocument.drawingml.diagramLayout+xml"/>
  <Override PartName="/ppt/diagrams/layout1.xml" ContentType="application/vnd.openxmlformats-officedocument.drawingml.diagramLayout+xml"/>
  <Override PartName="/ppt/diagrams/data2.xml" ContentType="application/vnd.openxmlformats-officedocument.drawingml.diagramData+xml"/>
  <Override PartName="/ppt/diagrams/data3.xml" ContentType="application/vnd.openxmlformats-officedocument.drawingml.diagramData+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ppt/diagrams/colors3.xml" ContentType="application/vnd.openxmlformats-officedocument.drawingml.diagramColors+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61" r:id="rId4"/>
    <p:sldId id="262" r:id="rId5"/>
    <p:sldId id="263" r:id="rId6"/>
    <p:sldId id="264" r:id="rId7"/>
    <p:sldId id="265" r:id="rId8"/>
    <p:sldId id="284" r:id="rId9"/>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p:scale>
          <a:sx n="100" d="100"/>
          <a:sy n="100" d="100"/>
        </p:scale>
        <p:origin x="-516" y="58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diagrams/colors1.xml><?xml version="1.0" encoding="utf-8"?>
<dgm:colorsDef xmlns:dgm="http://schemas.openxmlformats.org/drawingml/2006/diagram" xmlns:a="http://schemas.openxmlformats.org/drawingml/2006/main" uniqueId="urn:microsoft.com/office/officeart/2005/8/colors/accent0_2">
  <dgm:title val=""/>
  <dgm:desc val=""/>
  <dgm:catLst>
    <dgm:cat type="mainScheme" pri="10200"/>
  </dgm:catLst>
  <dgm:styleLbl name="node0">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lig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l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vennNode1">
    <dgm:fillClrLst meth="repeat">
      <a:schemeClr val="lt1">
        <a:alpha val="50000"/>
      </a:schemeClr>
    </dgm:fillClrLst>
    <dgm:linClrLst meth="repeat">
      <a:schemeClr val="dk2">
        <a:shade val="80000"/>
      </a:schemeClr>
    </dgm:linClrLst>
    <dgm:effectClrLst/>
    <dgm:txLinClrLst/>
    <dgm:txFillClrLst/>
    <dgm:txEffectClrLst/>
  </dgm:styleLbl>
  <dgm:styleLbl name="node2">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3">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4">
    <dgm:fillClrLst meth="repeat">
      <a:schemeClr val="lt1"/>
    </dgm:fillClrLst>
    <dgm:linClrLst meth="repeat">
      <a:schemeClr val="dk2">
        <a:shade val="80000"/>
      </a:schemeClr>
    </dgm:linClrLst>
    <dgm:effectClrLst/>
    <dgm:txLinClrLst/>
    <dgm:txFillClrLst meth="repeat">
      <a:schemeClr val="dk2"/>
    </dgm:txFillClrLst>
    <dgm:txEffectClrLst/>
  </dgm:styleLbl>
  <dgm:styleLbl name="f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align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b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sibTrans1D1">
    <dgm:fillClrLst meth="repeat">
      <a:schemeClr val="dk2"/>
    </dgm:fillClrLst>
    <dgm:linClrLst meth="repeat">
      <a:schemeClr val="dk2"/>
    </dgm:linClrLst>
    <dgm:effectClrLst/>
    <dgm:txLinClrLst/>
    <dgm:txFillClrLst meth="repeat">
      <a:schemeClr val="tx1"/>
    </dgm:txFillClrLst>
    <dgm:txEffectClrLst/>
  </dgm:styleLbl>
  <dgm:styleLbl name="callout">
    <dgm:fillClrLst meth="repeat">
      <a:schemeClr val="dk2"/>
    </dgm:fillClrLst>
    <dgm:linClrLst meth="repeat">
      <a:schemeClr val="dk2"/>
    </dgm:linClrLst>
    <dgm:effectClrLst/>
    <dgm:txLinClrLst/>
    <dgm:txFillClrLst meth="repeat">
      <a:schemeClr val="tx1"/>
    </dgm:txFillClrLst>
    <dgm:txEffectClrLst/>
  </dgm:styleLbl>
  <dgm:styleLbl name="asst0">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2">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3">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4">
    <dgm:fillClrLst meth="repeat">
      <a:schemeClr val="lt1"/>
    </dgm:fillClrLst>
    <dgm:linClrLst meth="repeat">
      <a:schemeClr val="dk2">
        <a:shade val="80000"/>
      </a:schemeClr>
    </dgm:linClrLst>
    <dgm:effectClrLst/>
    <dgm:txLinClrLst/>
    <dgm:txFillClrLst meth="repeat">
      <a:schemeClr val="dk2"/>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dgm:txEffectClrLst/>
  </dgm:styleLbl>
  <dgm:styleLbl name="parChTrans2D2">
    <dgm:fillClrLst meth="repeat">
      <a:schemeClr val="dk2"/>
    </dgm:fillClrLst>
    <dgm:linClrLst meth="repeat">
      <a:schemeClr val="dk2"/>
    </dgm:linClrLst>
    <dgm:effectClrLst/>
    <dgm:txLinClrLst/>
    <dgm:txFillClrLst/>
    <dgm:txEffectClrLst/>
  </dgm:styleLbl>
  <dgm:styleLbl name="parChTrans2D3">
    <dgm:fillClrLst meth="repeat">
      <a:schemeClr val="dk2"/>
    </dgm:fillClrLst>
    <dgm:linClrLst meth="repeat">
      <a:schemeClr val="dk2"/>
    </dgm:linClrLst>
    <dgm:effectClrLst/>
    <dgm:txLinClrLst/>
    <dgm:txFillClrLst/>
    <dgm:txEffectClrLst/>
  </dgm:styleLbl>
  <dgm:styleLbl name="parChTrans2D4">
    <dgm:fillClrLst meth="repeat">
      <a:schemeClr val="dk2"/>
    </dgm:fillClrLst>
    <dgm:linClrLst meth="repeat">
      <a:schemeClr val="dk2"/>
    </dgm:linClrLst>
    <dgm:effectClrLst/>
    <dgm:txLinClrLst/>
    <dgm:txFillClrLst meth="repeat">
      <a:schemeClr val="lt1"/>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con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align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trAlignAcc1">
    <dgm:fillClrLst meth="repeat">
      <a:schemeClr val="dk2">
        <a:alpha val="40000"/>
        <a:tint val="40000"/>
      </a:schemeClr>
    </dgm:fillClrLst>
    <dgm:linClrLst meth="repeat">
      <a:schemeClr val="dk2"/>
    </dgm:linClrLst>
    <dgm:effectClrLst/>
    <dgm:txLinClrLst/>
    <dgm:txFillClrLst meth="repeat">
      <a:schemeClr val="dk2"/>
    </dgm:txFillClrLst>
    <dgm:txEffectClrLst/>
  </dgm:styleLbl>
  <dgm:styleLbl name="b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solidFgAcc1">
    <dgm:fillClrLst meth="repeat">
      <a:schemeClr val="lt1"/>
    </dgm:fillClrLst>
    <dgm:linClrLst meth="repeat">
      <a:schemeClr val="dk2"/>
    </dgm:linClrLst>
    <dgm:effectClrLst/>
    <dgm:txLinClrLst/>
    <dgm:txFillClrLst meth="repeat">
      <a:schemeClr val="dk2"/>
    </dgm:txFillClrLst>
    <dgm:txEffectClrLst/>
  </dgm:styleLbl>
  <dgm:styleLbl name="solidAlignAcc1">
    <dgm:fillClrLst meth="repeat">
      <a:schemeClr val="lt1"/>
    </dgm:fillClrLst>
    <dgm:linClrLst meth="repeat">
      <a:schemeClr val="dk2"/>
    </dgm:linClrLst>
    <dgm:effectClrLst/>
    <dgm:txLinClrLst/>
    <dgm:txFillClrLst meth="repeat">
      <a:schemeClr val="dk2"/>
    </dgm:txFillClrLst>
    <dgm:txEffectClrLst/>
  </dgm:styleLbl>
  <dgm:styleLbl name="solidBgAcc1">
    <dgm:fillClrLst meth="repeat">
      <a:schemeClr val="lt1"/>
    </dgm:fillClrLst>
    <dgm:linClrLst meth="repeat">
      <a:schemeClr val="dk2"/>
    </dgm:linClrLst>
    <dgm:effectClrLst/>
    <dgm:txLinClrLst/>
    <dgm:txFillClrLst meth="repeat">
      <a:schemeClr val="dk2"/>
    </dgm:txFillClrLst>
    <dgm:txEffectClrLst/>
  </dgm:styleLbl>
  <dgm:styleLbl name="f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align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b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fgAcc0">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2">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3">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4">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2"/>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2"/>
    </dgm:txFillClrLst>
    <dgm:txEffectClrLst/>
  </dgm:styleLbl>
  <dgm:styleLbl name="fgShp">
    <dgm:fillClrLst meth="repeat">
      <a:schemeClr val="dk2">
        <a:tint val="60000"/>
      </a:schemeClr>
    </dgm:fillClrLst>
    <dgm:linClrLst meth="repeat">
      <a:schemeClr val="lt1"/>
    </dgm:linClrLst>
    <dgm:effectClrLst/>
    <dgm:txLinClrLst/>
    <dgm:txFillClrLst meth="repeat">
      <a:schemeClr val="dk2"/>
    </dgm:txFillClrLst>
    <dgm:txEffectClrLst/>
  </dgm:styleLbl>
  <dgm:styleLbl name="revTx">
    <dgm:fillClrLst meth="repeat">
      <a:schemeClr val="lt1">
        <a:alpha val="0"/>
      </a:schemeClr>
    </dgm:fillClrLst>
    <dgm:linClrLst meth="repeat">
      <a:schemeClr val="dk2">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0_2">
  <dgm:title val=""/>
  <dgm:desc val=""/>
  <dgm:catLst>
    <dgm:cat type="mainScheme" pri="10200"/>
  </dgm:catLst>
  <dgm:styleLbl name="node0">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lig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l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vennNode1">
    <dgm:fillClrLst meth="repeat">
      <a:schemeClr val="lt1">
        <a:alpha val="50000"/>
      </a:schemeClr>
    </dgm:fillClrLst>
    <dgm:linClrLst meth="repeat">
      <a:schemeClr val="dk2">
        <a:shade val="80000"/>
      </a:schemeClr>
    </dgm:linClrLst>
    <dgm:effectClrLst/>
    <dgm:txLinClrLst/>
    <dgm:txFillClrLst/>
    <dgm:txEffectClrLst/>
  </dgm:styleLbl>
  <dgm:styleLbl name="node2">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3">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4">
    <dgm:fillClrLst meth="repeat">
      <a:schemeClr val="lt1"/>
    </dgm:fillClrLst>
    <dgm:linClrLst meth="repeat">
      <a:schemeClr val="dk2">
        <a:shade val="80000"/>
      </a:schemeClr>
    </dgm:linClrLst>
    <dgm:effectClrLst/>
    <dgm:txLinClrLst/>
    <dgm:txFillClrLst meth="repeat">
      <a:schemeClr val="dk2"/>
    </dgm:txFillClrLst>
    <dgm:txEffectClrLst/>
  </dgm:styleLbl>
  <dgm:styleLbl name="f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align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b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sibTrans1D1">
    <dgm:fillClrLst meth="repeat">
      <a:schemeClr val="dk2"/>
    </dgm:fillClrLst>
    <dgm:linClrLst meth="repeat">
      <a:schemeClr val="dk2"/>
    </dgm:linClrLst>
    <dgm:effectClrLst/>
    <dgm:txLinClrLst/>
    <dgm:txFillClrLst meth="repeat">
      <a:schemeClr val="tx1"/>
    </dgm:txFillClrLst>
    <dgm:txEffectClrLst/>
  </dgm:styleLbl>
  <dgm:styleLbl name="callout">
    <dgm:fillClrLst meth="repeat">
      <a:schemeClr val="dk2"/>
    </dgm:fillClrLst>
    <dgm:linClrLst meth="repeat">
      <a:schemeClr val="dk2"/>
    </dgm:linClrLst>
    <dgm:effectClrLst/>
    <dgm:txLinClrLst/>
    <dgm:txFillClrLst meth="repeat">
      <a:schemeClr val="tx1"/>
    </dgm:txFillClrLst>
    <dgm:txEffectClrLst/>
  </dgm:styleLbl>
  <dgm:styleLbl name="asst0">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2">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3">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4">
    <dgm:fillClrLst meth="repeat">
      <a:schemeClr val="lt1"/>
    </dgm:fillClrLst>
    <dgm:linClrLst meth="repeat">
      <a:schemeClr val="dk2">
        <a:shade val="80000"/>
      </a:schemeClr>
    </dgm:linClrLst>
    <dgm:effectClrLst/>
    <dgm:txLinClrLst/>
    <dgm:txFillClrLst meth="repeat">
      <a:schemeClr val="dk2"/>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dgm:txEffectClrLst/>
  </dgm:styleLbl>
  <dgm:styleLbl name="parChTrans2D2">
    <dgm:fillClrLst meth="repeat">
      <a:schemeClr val="dk2"/>
    </dgm:fillClrLst>
    <dgm:linClrLst meth="repeat">
      <a:schemeClr val="dk2"/>
    </dgm:linClrLst>
    <dgm:effectClrLst/>
    <dgm:txLinClrLst/>
    <dgm:txFillClrLst/>
    <dgm:txEffectClrLst/>
  </dgm:styleLbl>
  <dgm:styleLbl name="parChTrans2D3">
    <dgm:fillClrLst meth="repeat">
      <a:schemeClr val="dk2"/>
    </dgm:fillClrLst>
    <dgm:linClrLst meth="repeat">
      <a:schemeClr val="dk2"/>
    </dgm:linClrLst>
    <dgm:effectClrLst/>
    <dgm:txLinClrLst/>
    <dgm:txFillClrLst/>
    <dgm:txEffectClrLst/>
  </dgm:styleLbl>
  <dgm:styleLbl name="parChTrans2D4">
    <dgm:fillClrLst meth="repeat">
      <a:schemeClr val="dk2"/>
    </dgm:fillClrLst>
    <dgm:linClrLst meth="repeat">
      <a:schemeClr val="dk2"/>
    </dgm:linClrLst>
    <dgm:effectClrLst/>
    <dgm:txLinClrLst/>
    <dgm:txFillClrLst meth="repeat">
      <a:schemeClr val="lt1"/>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con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align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trAlignAcc1">
    <dgm:fillClrLst meth="repeat">
      <a:schemeClr val="dk2">
        <a:alpha val="40000"/>
        <a:tint val="40000"/>
      </a:schemeClr>
    </dgm:fillClrLst>
    <dgm:linClrLst meth="repeat">
      <a:schemeClr val="dk2"/>
    </dgm:linClrLst>
    <dgm:effectClrLst/>
    <dgm:txLinClrLst/>
    <dgm:txFillClrLst meth="repeat">
      <a:schemeClr val="dk2"/>
    </dgm:txFillClrLst>
    <dgm:txEffectClrLst/>
  </dgm:styleLbl>
  <dgm:styleLbl name="b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solidFgAcc1">
    <dgm:fillClrLst meth="repeat">
      <a:schemeClr val="lt1"/>
    </dgm:fillClrLst>
    <dgm:linClrLst meth="repeat">
      <a:schemeClr val="dk2"/>
    </dgm:linClrLst>
    <dgm:effectClrLst/>
    <dgm:txLinClrLst/>
    <dgm:txFillClrLst meth="repeat">
      <a:schemeClr val="dk2"/>
    </dgm:txFillClrLst>
    <dgm:txEffectClrLst/>
  </dgm:styleLbl>
  <dgm:styleLbl name="solidAlignAcc1">
    <dgm:fillClrLst meth="repeat">
      <a:schemeClr val="lt1"/>
    </dgm:fillClrLst>
    <dgm:linClrLst meth="repeat">
      <a:schemeClr val="dk2"/>
    </dgm:linClrLst>
    <dgm:effectClrLst/>
    <dgm:txLinClrLst/>
    <dgm:txFillClrLst meth="repeat">
      <a:schemeClr val="dk2"/>
    </dgm:txFillClrLst>
    <dgm:txEffectClrLst/>
  </dgm:styleLbl>
  <dgm:styleLbl name="solidBgAcc1">
    <dgm:fillClrLst meth="repeat">
      <a:schemeClr val="lt1"/>
    </dgm:fillClrLst>
    <dgm:linClrLst meth="repeat">
      <a:schemeClr val="dk2"/>
    </dgm:linClrLst>
    <dgm:effectClrLst/>
    <dgm:txLinClrLst/>
    <dgm:txFillClrLst meth="repeat">
      <a:schemeClr val="dk2"/>
    </dgm:txFillClrLst>
    <dgm:txEffectClrLst/>
  </dgm:styleLbl>
  <dgm:styleLbl name="f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align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b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fgAcc0">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2">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3">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4">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2"/>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2"/>
    </dgm:txFillClrLst>
    <dgm:txEffectClrLst/>
  </dgm:styleLbl>
  <dgm:styleLbl name="fgShp">
    <dgm:fillClrLst meth="repeat">
      <a:schemeClr val="dk2">
        <a:tint val="60000"/>
      </a:schemeClr>
    </dgm:fillClrLst>
    <dgm:linClrLst meth="repeat">
      <a:schemeClr val="lt1"/>
    </dgm:linClrLst>
    <dgm:effectClrLst/>
    <dgm:txLinClrLst/>
    <dgm:txFillClrLst meth="repeat">
      <a:schemeClr val="dk2"/>
    </dgm:txFillClrLst>
    <dgm:txEffectClrLst/>
  </dgm:styleLbl>
  <dgm:styleLbl name="revTx">
    <dgm:fillClrLst meth="repeat">
      <a:schemeClr val="lt1">
        <a:alpha val="0"/>
      </a:schemeClr>
    </dgm:fillClrLst>
    <dgm:linClrLst meth="repeat">
      <a:schemeClr val="dk2">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FA885AC-2398-420A-AA9B-9AF6CD950A4D}" type="doc">
      <dgm:prSet loTypeId="urn:microsoft.com/office/officeart/2005/8/layout/process5" loCatId="process" qsTypeId="urn:microsoft.com/office/officeart/2005/8/quickstyle/simple1" qsCatId="simple" csTypeId="urn:microsoft.com/office/officeart/2005/8/colors/accent0_2" csCatId="mainScheme" phldr="1"/>
      <dgm:spPr/>
      <dgm:t>
        <a:bodyPr/>
        <a:lstStyle/>
        <a:p>
          <a:endParaRPr lang="ru-RU"/>
        </a:p>
      </dgm:t>
    </dgm:pt>
    <dgm:pt modelId="{DECF0957-16AC-42A5-A11E-7B926F2FB09A}">
      <dgm:prSet phldrT="[Текст]" custT="1"/>
      <dgm:spPr/>
      <dgm:t>
        <a:bodyPr/>
        <a:lstStyle/>
        <a:p>
          <a:r>
            <a:rPr lang="ru-RU" sz="1800" dirty="0" err="1">
              <a:solidFill>
                <a:schemeClr val="tx1"/>
              </a:solidFill>
              <a:latin typeface="Times New Roman" pitchFamily="18" charset="0"/>
              <a:cs typeface="Times New Roman" pitchFamily="18" charset="0"/>
            </a:rPr>
            <a:t>Егер</a:t>
          </a:r>
          <a:r>
            <a:rPr lang="ru-RU" sz="1800" dirty="0">
              <a:solidFill>
                <a:schemeClr val="tx1"/>
              </a:solidFill>
              <a:latin typeface="Times New Roman" pitchFamily="18" charset="0"/>
              <a:cs typeface="Times New Roman" pitchFamily="18" charset="0"/>
            </a:rPr>
            <a:t> </a:t>
          </a:r>
          <a:r>
            <a:rPr lang="ru-RU" sz="1800" dirty="0" err="1">
              <a:solidFill>
                <a:schemeClr val="tx1"/>
              </a:solidFill>
              <a:latin typeface="Times New Roman" pitchFamily="18" charset="0"/>
              <a:cs typeface="Times New Roman" pitchFamily="18" charset="0"/>
            </a:rPr>
            <a:t>қақтығыстар</a:t>
          </a:r>
          <a:r>
            <a:rPr lang="ru-RU" sz="1800" dirty="0">
              <a:solidFill>
                <a:schemeClr val="tx1"/>
              </a:solidFill>
              <a:latin typeface="Times New Roman" pitchFamily="18" charset="0"/>
              <a:cs typeface="Times New Roman" pitchFamily="18" charset="0"/>
            </a:rPr>
            <a:t> </a:t>
          </a:r>
          <a:r>
            <a:rPr lang="ru-RU" sz="1800" dirty="0" err="1">
              <a:solidFill>
                <a:schemeClr val="tx1"/>
              </a:solidFill>
              <a:latin typeface="Times New Roman" pitchFamily="18" charset="0"/>
              <a:cs typeface="Times New Roman" pitchFamily="18" charset="0"/>
            </a:rPr>
            <a:t>негізделген</a:t>
          </a:r>
          <a:r>
            <a:rPr lang="ru-RU" sz="1800" dirty="0">
              <a:solidFill>
                <a:schemeClr val="tx1"/>
              </a:solidFill>
              <a:latin typeface="Times New Roman" pitchFamily="18" charset="0"/>
              <a:cs typeface="Times New Roman" pitchFamily="18" charset="0"/>
            </a:rPr>
            <a:t> </a:t>
          </a:r>
          <a:r>
            <a:rPr lang="ru-RU" sz="1800" dirty="0" err="1">
              <a:solidFill>
                <a:schemeClr val="tx1"/>
              </a:solidFill>
              <a:latin typeface="Times New Roman" pitchFamily="18" charset="0"/>
              <a:cs typeface="Times New Roman" pitchFamily="18" charset="0"/>
            </a:rPr>
            <a:t>шешімдерді</a:t>
          </a:r>
          <a:r>
            <a:rPr lang="ru-RU" sz="1800" dirty="0">
              <a:solidFill>
                <a:schemeClr val="tx1"/>
              </a:solidFill>
              <a:latin typeface="Times New Roman" pitchFamily="18" charset="0"/>
              <a:cs typeface="Times New Roman" pitchFamily="18" charset="0"/>
            </a:rPr>
            <a:t> </a:t>
          </a:r>
          <a:r>
            <a:rPr lang="ru-RU" sz="1800" dirty="0" err="1">
              <a:solidFill>
                <a:schemeClr val="tx1"/>
              </a:solidFill>
              <a:latin typeface="Times New Roman" pitchFamily="18" charset="0"/>
              <a:cs typeface="Times New Roman" pitchFamily="18" charset="0"/>
            </a:rPr>
            <a:t>қабылдауға</a:t>
          </a:r>
          <a:r>
            <a:rPr lang="ru-RU" sz="1800" dirty="0">
              <a:solidFill>
                <a:schemeClr val="tx1"/>
              </a:solidFill>
              <a:latin typeface="Times New Roman" pitchFamily="18" charset="0"/>
              <a:cs typeface="Times New Roman" pitchFamily="18" charset="0"/>
            </a:rPr>
            <a:t> </a:t>
          </a:r>
          <a:r>
            <a:rPr lang="ru-RU" sz="1800" dirty="0" err="1">
              <a:solidFill>
                <a:schemeClr val="tx1"/>
              </a:solidFill>
              <a:latin typeface="Times New Roman" pitchFamily="18" charset="0"/>
              <a:cs typeface="Times New Roman" pitchFamily="18" charset="0"/>
            </a:rPr>
            <a:t>және</a:t>
          </a:r>
          <a:r>
            <a:rPr lang="ru-RU" sz="1800" dirty="0">
              <a:solidFill>
                <a:schemeClr val="tx1"/>
              </a:solidFill>
              <a:latin typeface="Times New Roman" pitchFamily="18" charset="0"/>
              <a:cs typeface="Times New Roman" pitchFamily="18" charset="0"/>
            </a:rPr>
            <a:t> </a:t>
          </a:r>
          <a:r>
            <a:rPr lang="ru-RU" sz="1800" dirty="0" err="1">
              <a:solidFill>
                <a:schemeClr val="tx1"/>
              </a:solidFill>
              <a:latin typeface="Times New Roman" pitchFamily="18" charset="0"/>
              <a:cs typeface="Times New Roman" pitchFamily="18" charset="0"/>
            </a:rPr>
            <a:t>қарым-қатынастарды</a:t>
          </a:r>
          <a:r>
            <a:rPr lang="ru-RU" sz="1800" dirty="0">
              <a:solidFill>
                <a:schemeClr val="tx1"/>
              </a:solidFill>
              <a:latin typeface="Times New Roman" pitchFamily="18" charset="0"/>
              <a:cs typeface="Times New Roman" pitchFamily="18" charset="0"/>
            </a:rPr>
            <a:t> </a:t>
          </a:r>
          <a:r>
            <a:rPr lang="ru-RU" sz="1800" dirty="0" err="1">
              <a:solidFill>
                <a:schemeClr val="tx1"/>
              </a:solidFill>
              <a:latin typeface="Times New Roman" pitchFamily="18" charset="0"/>
              <a:cs typeface="Times New Roman" pitchFamily="18" charset="0"/>
            </a:rPr>
            <a:t>дамытуға</a:t>
          </a:r>
          <a:r>
            <a:rPr lang="ru-RU" sz="1800" dirty="0">
              <a:solidFill>
                <a:schemeClr val="tx1"/>
              </a:solidFill>
              <a:latin typeface="Times New Roman" pitchFamily="18" charset="0"/>
              <a:cs typeface="Times New Roman" pitchFamily="18" charset="0"/>
            </a:rPr>
            <a:t> </a:t>
          </a:r>
          <a:r>
            <a:rPr lang="ru-RU" sz="1800" dirty="0" err="1">
              <a:solidFill>
                <a:schemeClr val="tx1"/>
              </a:solidFill>
              <a:latin typeface="Times New Roman" pitchFamily="18" charset="0"/>
              <a:cs typeface="Times New Roman" pitchFamily="18" charset="0"/>
            </a:rPr>
            <a:t>ықпал</a:t>
          </a:r>
          <a:r>
            <a:rPr lang="ru-RU" sz="1800" dirty="0">
              <a:solidFill>
                <a:schemeClr val="tx1"/>
              </a:solidFill>
              <a:latin typeface="Times New Roman" pitchFamily="18" charset="0"/>
              <a:cs typeface="Times New Roman" pitchFamily="18" charset="0"/>
            </a:rPr>
            <a:t> </a:t>
          </a:r>
          <a:r>
            <a:rPr lang="ru-RU" sz="1800" dirty="0" err="1">
              <a:solidFill>
                <a:schemeClr val="tx1"/>
              </a:solidFill>
              <a:latin typeface="Times New Roman" pitchFamily="18" charset="0"/>
              <a:cs typeface="Times New Roman" pitchFamily="18" charset="0"/>
            </a:rPr>
            <a:t>етсе</a:t>
          </a:r>
          <a:r>
            <a:rPr lang="ru-RU" sz="1800" dirty="0">
              <a:solidFill>
                <a:schemeClr val="tx1"/>
              </a:solidFill>
              <a:latin typeface="Times New Roman" pitchFamily="18" charset="0"/>
              <a:cs typeface="Times New Roman" pitchFamily="18" charset="0"/>
            </a:rPr>
            <a:t>, </a:t>
          </a:r>
          <a:r>
            <a:rPr lang="ru-RU" sz="1800" dirty="0" err="1">
              <a:solidFill>
                <a:schemeClr val="tx1"/>
              </a:solidFill>
              <a:latin typeface="Times New Roman" pitchFamily="18" charset="0"/>
              <a:cs typeface="Times New Roman" pitchFamily="18" charset="0"/>
            </a:rPr>
            <a:t>онда</a:t>
          </a:r>
          <a:r>
            <a:rPr lang="ru-RU" sz="1800" dirty="0">
              <a:solidFill>
                <a:schemeClr val="tx1"/>
              </a:solidFill>
              <a:latin typeface="Times New Roman" pitchFamily="18" charset="0"/>
              <a:cs typeface="Times New Roman" pitchFamily="18" charset="0"/>
            </a:rPr>
            <a:t> </a:t>
          </a:r>
          <a:r>
            <a:rPr lang="ru-RU" sz="1800" dirty="0" err="1">
              <a:solidFill>
                <a:schemeClr val="tx1"/>
              </a:solidFill>
              <a:latin typeface="Times New Roman" pitchFamily="18" charset="0"/>
              <a:cs typeface="Times New Roman" pitchFamily="18" charset="0"/>
            </a:rPr>
            <a:t>олар</a:t>
          </a:r>
          <a:r>
            <a:rPr lang="ru-RU" sz="1800" dirty="0">
              <a:solidFill>
                <a:schemeClr val="tx1"/>
              </a:solidFill>
              <a:latin typeface="Times New Roman" pitchFamily="18" charset="0"/>
              <a:cs typeface="Times New Roman" pitchFamily="18" charset="0"/>
            </a:rPr>
            <a:t> </a:t>
          </a:r>
          <a:r>
            <a:rPr lang="ru-RU" sz="1800" b="1" dirty="0" err="1">
              <a:solidFill>
                <a:schemeClr val="tx1"/>
              </a:solidFill>
              <a:latin typeface="Times New Roman" pitchFamily="18" charset="0"/>
              <a:cs typeface="Times New Roman" pitchFamily="18" charset="0"/>
            </a:rPr>
            <a:t>функционалды</a:t>
          </a:r>
          <a:r>
            <a:rPr lang="ru-RU" sz="1800" b="1" dirty="0">
              <a:solidFill>
                <a:schemeClr val="tx1"/>
              </a:solidFill>
              <a:latin typeface="Times New Roman" pitchFamily="18" charset="0"/>
              <a:cs typeface="Times New Roman" pitchFamily="18" charset="0"/>
            </a:rPr>
            <a:t> (</a:t>
          </a:r>
          <a:r>
            <a:rPr lang="ru-RU" sz="1800" b="1" dirty="0" err="1">
              <a:solidFill>
                <a:schemeClr val="tx1"/>
              </a:solidFill>
              <a:latin typeface="Times New Roman" pitchFamily="18" charset="0"/>
              <a:cs typeface="Times New Roman" pitchFamily="18" charset="0"/>
            </a:rPr>
            <a:t>конструктивті</a:t>
          </a:r>
          <a:r>
            <a:rPr lang="ru-RU" sz="1800" b="1" dirty="0">
              <a:solidFill>
                <a:schemeClr val="tx1"/>
              </a:solidFill>
              <a:latin typeface="Times New Roman" pitchFamily="18" charset="0"/>
              <a:cs typeface="Times New Roman" pitchFamily="18" charset="0"/>
            </a:rPr>
            <a:t>) </a:t>
          </a:r>
          <a:r>
            <a:rPr lang="ru-RU" sz="1800" dirty="0" err="1">
              <a:solidFill>
                <a:schemeClr val="tx1"/>
              </a:solidFill>
              <a:latin typeface="Times New Roman" pitchFamily="18" charset="0"/>
              <a:cs typeface="Times New Roman" pitchFamily="18" charset="0"/>
            </a:rPr>
            <a:t>деп</a:t>
          </a:r>
          <a:r>
            <a:rPr lang="ru-RU" sz="1800" dirty="0">
              <a:solidFill>
                <a:schemeClr val="tx1"/>
              </a:solidFill>
              <a:latin typeface="Times New Roman" pitchFamily="18" charset="0"/>
              <a:cs typeface="Times New Roman" pitchFamily="18" charset="0"/>
            </a:rPr>
            <a:t> </a:t>
          </a:r>
          <a:r>
            <a:rPr lang="ru-RU" sz="1800" dirty="0" err="1">
              <a:solidFill>
                <a:schemeClr val="tx1"/>
              </a:solidFill>
              <a:latin typeface="Times New Roman" pitchFamily="18" charset="0"/>
              <a:cs typeface="Times New Roman" pitchFamily="18" charset="0"/>
            </a:rPr>
            <a:t>аталады</a:t>
          </a:r>
          <a:r>
            <a:rPr lang="ru-RU" sz="1800" dirty="0">
              <a:solidFill>
                <a:schemeClr val="tx1"/>
              </a:solidFill>
              <a:latin typeface="Times New Roman" pitchFamily="18" charset="0"/>
              <a:cs typeface="Times New Roman" pitchFamily="18" charset="0"/>
            </a:rPr>
            <a:t>.</a:t>
          </a:r>
        </a:p>
      </dgm:t>
    </dgm:pt>
    <dgm:pt modelId="{A45C8A86-8889-41AA-B30F-BD9873953B31}" type="parTrans" cxnId="{EDF24FB7-2BBE-4029-923B-681726754F81}">
      <dgm:prSet/>
      <dgm:spPr/>
      <dgm:t>
        <a:bodyPr/>
        <a:lstStyle/>
        <a:p>
          <a:endParaRPr lang="ru-RU"/>
        </a:p>
      </dgm:t>
    </dgm:pt>
    <dgm:pt modelId="{70CC11A2-B743-44EC-8B9C-5FCA6F2E2237}" type="sibTrans" cxnId="{EDF24FB7-2BBE-4029-923B-681726754F81}">
      <dgm:prSet/>
      <dgm:spPr/>
      <dgm:t>
        <a:bodyPr/>
        <a:lstStyle/>
        <a:p>
          <a:endParaRPr lang="ru-RU"/>
        </a:p>
      </dgm:t>
    </dgm:pt>
    <dgm:pt modelId="{0F8D5242-8826-47F3-BED6-96D30D9924CD}">
      <dgm:prSet phldrT="[Текст]"/>
      <dgm:spPr/>
      <dgm:t>
        <a:bodyPr/>
        <a:lstStyle/>
        <a:p>
          <a:r>
            <a:rPr lang="ru-RU" dirty="0" err="1">
              <a:solidFill>
                <a:schemeClr val="tx1"/>
              </a:solidFill>
              <a:latin typeface="Times New Roman" pitchFamily="18" charset="0"/>
              <a:cs typeface="Times New Roman" pitchFamily="18" charset="0"/>
            </a:rPr>
            <a:t>Тиімді</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қарым-қатынас</a:t>
          </a:r>
          <a:r>
            <a:rPr lang="ru-RU" dirty="0">
              <a:solidFill>
                <a:schemeClr val="tx1"/>
              </a:solidFill>
              <a:latin typeface="Times New Roman" pitchFamily="18" charset="0"/>
              <a:cs typeface="Times New Roman" pitchFamily="18" charset="0"/>
            </a:rPr>
            <a:t> пен </a:t>
          </a:r>
          <a:r>
            <a:rPr lang="ru-RU" dirty="0" err="1">
              <a:solidFill>
                <a:schemeClr val="tx1"/>
              </a:solidFill>
              <a:latin typeface="Times New Roman" pitchFamily="18" charset="0"/>
              <a:cs typeface="Times New Roman" pitchFamily="18" charset="0"/>
            </a:rPr>
            <a:t>шешім</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қабылдауға</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кедергі</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келтіретін</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қақтығыстар</a:t>
          </a:r>
          <a:r>
            <a:rPr lang="ru-RU" dirty="0">
              <a:solidFill>
                <a:schemeClr val="tx1"/>
              </a:solidFill>
              <a:latin typeface="Times New Roman" pitchFamily="18" charset="0"/>
              <a:cs typeface="Times New Roman" pitchFamily="18" charset="0"/>
            </a:rPr>
            <a:t> </a:t>
          </a:r>
          <a:r>
            <a:rPr lang="ru-RU" b="1" dirty="0" err="1">
              <a:solidFill>
                <a:schemeClr val="tx1"/>
              </a:solidFill>
              <a:latin typeface="Times New Roman" pitchFamily="18" charset="0"/>
              <a:cs typeface="Times New Roman" pitchFamily="18" charset="0"/>
            </a:rPr>
            <a:t>дисфункционалды</a:t>
          </a:r>
          <a:r>
            <a:rPr lang="ru-RU" b="1" dirty="0">
              <a:solidFill>
                <a:schemeClr val="tx1"/>
              </a:solidFill>
              <a:latin typeface="Times New Roman" pitchFamily="18" charset="0"/>
              <a:cs typeface="Times New Roman" pitchFamily="18" charset="0"/>
            </a:rPr>
            <a:t> (</a:t>
          </a:r>
          <a:r>
            <a:rPr lang="ru-RU" b="1" dirty="0" err="1">
              <a:solidFill>
                <a:schemeClr val="tx1"/>
              </a:solidFill>
              <a:latin typeface="Times New Roman" pitchFamily="18" charset="0"/>
              <a:cs typeface="Times New Roman" pitchFamily="18" charset="0"/>
            </a:rPr>
            <a:t>деструктивті</a:t>
          </a:r>
          <a:r>
            <a:rPr lang="ru-RU" b="1" dirty="0">
              <a:solidFill>
                <a:schemeClr val="tx1"/>
              </a:solidFill>
              <a:latin typeface="Times New Roman" pitchFamily="18" charset="0"/>
              <a:cs typeface="Times New Roman" pitchFamily="18" charset="0"/>
            </a:rPr>
            <a:t>)</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деп</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аталады</a:t>
          </a:r>
          <a:r>
            <a:rPr lang="ru-RU" dirty="0">
              <a:solidFill>
                <a:schemeClr val="tx1"/>
              </a:solidFill>
              <a:latin typeface="Times New Roman" pitchFamily="18" charset="0"/>
              <a:cs typeface="Times New Roman" pitchFamily="18" charset="0"/>
            </a:rPr>
            <a:t>.</a:t>
          </a:r>
          <a:r>
            <a:rPr lang="ru-RU" dirty="0"/>
            <a:t>
</a:t>
          </a:r>
        </a:p>
      </dgm:t>
    </dgm:pt>
    <dgm:pt modelId="{1D6F0343-2B4D-46CC-9CE5-E4D6F6A266CB}" type="parTrans" cxnId="{3037F42F-C60C-48B5-8874-E16D4E030D4D}">
      <dgm:prSet/>
      <dgm:spPr/>
      <dgm:t>
        <a:bodyPr/>
        <a:lstStyle/>
        <a:p>
          <a:endParaRPr lang="ru-RU"/>
        </a:p>
      </dgm:t>
    </dgm:pt>
    <dgm:pt modelId="{981705C7-7643-4EB7-AC2B-0B56BB6892B2}" type="sibTrans" cxnId="{3037F42F-C60C-48B5-8874-E16D4E030D4D}">
      <dgm:prSet/>
      <dgm:spPr/>
      <dgm:t>
        <a:bodyPr/>
        <a:lstStyle/>
        <a:p>
          <a:endParaRPr lang="ru-RU"/>
        </a:p>
      </dgm:t>
    </dgm:pt>
    <dgm:pt modelId="{C0D55924-617F-43D6-8E33-C50EF16DE3B6}" type="pres">
      <dgm:prSet presAssocID="{2FA885AC-2398-420A-AA9B-9AF6CD950A4D}" presName="diagram" presStyleCnt="0">
        <dgm:presLayoutVars>
          <dgm:dir/>
          <dgm:resizeHandles val="exact"/>
        </dgm:presLayoutVars>
      </dgm:prSet>
      <dgm:spPr/>
      <dgm:t>
        <a:bodyPr/>
        <a:lstStyle/>
        <a:p>
          <a:endParaRPr lang="ru-RU"/>
        </a:p>
      </dgm:t>
    </dgm:pt>
    <dgm:pt modelId="{9C3BC0F0-C20C-4642-B576-6FFB4CE0561E}" type="pres">
      <dgm:prSet presAssocID="{DECF0957-16AC-42A5-A11E-7B926F2FB09A}" presName="node" presStyleLbl="node1" presStyleIdx="0" presStyleCnt="2">
        <dgm:presLayoutVars>
          <dgm:bulletEnabled val="1"/>
        </dgm:presLayoutVars>
      </dgm:prSet>
      <dgm:spPr/>
      <dgm:t>
        <a:bodyPr/>
        <a:lstStyle/>
        <a:p>
          <a:endParaRPr lang="ru-RU"/>
        </a:p>
      </dgm:t>
    </dgm:pt>
    <dgm:pt modelId="{76EFB903-1E78-4079-96C4-97DD6E3B7437}" type="pres">
      <dgm:prSet presAssocID="{70CC11A2-B743-44EC-8B9C-5FCA6F2E2237}" presName="sibTrans" presStyleLbl="sibTrans2D1" presStyleIdx="0" presStyleCnt="1"/>
      <dgm:spPr/>
      <dgm:t>
        <a:bodyPr/>
        <a:lstStyle/>
        <a:p>
          <a:endParaRPr lang="ru-RU"/>
        </a:p>
      </dgm:t>
    </dgm:pt>
    <dgm:pt modelId="{D430E598-9039-4E0B-9A5E-32F03438C4DB}" type="pres">
      <dgm:prSet presAssocID="{70CC11A2-B743-44EC-8B9C-5FCA6F2E2237}" presName="connectorText" presStyleLbl="sibTrans2D1" presStyleIdx="0" presStyleCnt="1"/>
      <dgm:spPr/>
      <dgm:t>
        <a:bodyPr/>
        <a:lstStyle/>
        <a:p>
          <a:endParaRPr lang="ru-RU"/>
        </a:p>
      </dgm:t>
    </dgm:pt>
    <dgm:pt modelId="{49CF2E6F-9FD7-4752-AE44-F1FF0D2D04D2}" type="pres">
      <dgm:prSet presAssocID="{0F8D5242-8826-47F3-BED6-96D30D9924CD}" presName="node" presStyleLbl="node1" presStyleIdx="1" presStyleCnt="2">
        <dgm:presLayoutVars>
          <dgm:bulletEnabled val="1"/>
        </dgm:presLayoutVars>
      </dgm:prSet>
      <dgm:spPr/>
      <dgm:t>
        <a:bodyPr/>
        <a:lstStyle/>
        <a:p>
          <a:endParaRPr lang="ru-RU"/>
        </a:p>
      </dgm:t>
    </dgm:pt>
  </dgm:ptLst>
  <dgm:cxnLst>
    <dgm:cxn modelId="{7F3F2E91-92BF-42EF-823E-7A59A96F8AC9}" type="presOf" srcId="{2FA885AC-2398-420A-AA9B-9AF6CD950A4D}" destId="{C0D55924-617F-43D6-8E33-C50EF16DE3B6}" srcOrd="0" destOrd="0" presId="urn:microsoft.com/office/officeart/2005/8/layout/process5"/>
    <dgm:cxn modelId="{67AB5AC3-F2A4-4A61-82F3-F3FB351B1564}" type="presOf" srcId="{DECF0957-16AC-42A5-A11E-7B926F2FB09A}" destId="{9C3BC0F0-C20C-4642-B576-6FFB4CE0561E}" srcOrd="0" destOrd="0" presId="urn:microsoft.com/office/officeart/2005/8/layout/process5"/>
    <dgm:cxn modelId="{EDF24FB7-2BBE-4029-923B-681726754F81}" srcId="{2FA885AC-2398-420A-AA9B-9AF6CD950A4D}" destId="{DECF0957-16AC-42A5-A11E-7B926F2FB09A}" srcOrd="0" destOrd="0" parTransId="{A45C8A86-8889-41AA-B30F-BD9873953B31}" sibTransId="{70CC11A2-B743-44EC-8B9C-5FCA6F2E2237}"/>
    <dgm:cxn modelId="{C2C6BE92-DB46-4CE8-9769-CB9052476896}" type="presOf" srcId="{70CC11A2-B743-44EC-8B9C-5FCA6F2E2237}" destId="{D430E598-9039-4E0B-9A5E-32F03438C4DB}" srcOrd="1" destOrd="0" presId="urn:microsoft.com/office/officeart/2005/8/layout/process5"/>
    <dgm:cxn modelId="{C63FF160-C2FE-4A5F-A85F-483AA9A59CD3}" type="presOf" srcId="{0F8D5242-8826-47F3-BED6-96D30D9924CD}" destId="{49CF2E6F-9FD7-4752-AE44-F1FF0D2D04D2}" srcOrd="0" destOrd="0" presId="urn:microsoft.com/office/officeart/2005/8/layout/process5"/>
    <dgm:cxn modelId="{3037F42F-C60C-48B5-8874-E16D4E030D4D}" srcId="{2FA885AC-2398-420A-AA9B-9AF6CD950A4D}" destId="{0F8D5242-8826-47F3-BED6-96D30D9924CD}" srcOrd="1" destOrd="0" parTransId="{1D6F0343-2B4D-46CC-9CE5-E4D6F6A266CB}" sibTransId="{981705C7-7643-4EB7-AC2B-0B56BB6892B2}"/>
    <dgm:cxn modelId="{50978242-0FF1-48DE-955F-252F5D236A6E}" type="presOf" srcId="{70CC11A2-B743-44EC-8B9C-5FCA6F2E2237}" destId="{76EFB903-1E78-4079-96C4-97DD6E3B7437}" srcOrd="0" destOrd="0" presId="urn:microsoft.com/office/officeart/2005/8/layout/process5"/>
    <dgm:cxn modelId="{8C6FD4E0-36FD-4826-934F-6B68CF8F66BC}" type="presParOf" srcId="{C0D55924-617F-43D6-8E33-C50EF16DE3B6}" destId="{9C3BC0F0-C20C-4642-B576-6FFB4CE0561E}" srcOrd="0" destOrd="0" presId="urn:microsoft.com/office/officeart/2005/8/layout/process5"/>
    <dgm:cxn modelId="{8936D172-5D2D-4151-A3EB-0D075674C50B}" type="presParOf" srcId="{C0D55924-617F-43D6-8E33-C50EF16DE3B6}" destId="{76EFB903-1E78-4079-96C4-97DD6E3B7437}" srcOrd="1" destOrd="0" presId="urn:microsoft.com/office/officeart/2005/8/layout/process5"/>
    <dgm:cxn modelId="{94A9B762-1835-4163-90D3-24DDA7170311}" type="presParOf" srcId="{76EFB903-1E78-4079-96C4-97DD6E3B7437}" destId="{D430E598-9039-4E0B-9A5E-32F03438C4DB}" srcOrd="0" destOrd="0" presId="urn:microsoft.com/office/officeart/2005/8/layout/process5"/>
    <dgm:cxn modelId="{3E0569BB-75D7-4C1F-B29C-CA9482206F27}" type="presParOf" srcId="{C0D55924-617F-43D6-8E33-C50EF16DE3B6}" destId="{49CF2E6F-9FD7-4752-AE44-F1FF0D2D04D2}" srcOrd="2" destOrd="0" presId="urn:microsoft.com/office/officeart/2005/8/layout/process5"/>
  </dgm:cxnLst>
  <dgm:bg/>
  <dgm:whole/>
  <dgm:extLst>
    <a:ext uri="http://schemas.microsoft.com/office/drawing/2008/diagram">
      <dsp:dataModelExt xmlns=""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40CFCCCE-7192-4E5E-B251-9B3024F50313}" type="doc">
      <dgm:prSet loTypeId="urn:microsoft.com/office/officeart/2005/8/layout/radial4#1" loCatId="relationship" qsTypeId="urn:microsoft.com/office/officeart/2005/8/quickstyle/3d2#2" qsCatId="3D" csTypeId="urn:microsoft.com/office/officeart/2005/8/colors/accent0_2" csCatId="mainScheme" phldr="1"/>
      <dgm:spPr/>
      <dgm:t>
        <a:bodyPr/>
        <a:lstStyle/>
        <a:p>
          <a:endParaRPr lang="ru-RU"/>
        </a:p>
      </dgm:t>
    </dgm:pt>
    <dgm:pt modelId="{239B53B2-5A1A-4421-A532-380CABAA1DDA}">
      <dgm:prSet phldrT="[Текст]"/>
      <dgm:spPr/>
      <dgm:t>
        <a:bodyPr/>
        <a:lstStyle/>
        <a:p>
          <a:r>
            <a:rPr lang="ru-RU" b="1" dirty="0" err="1">
              <a:latin typeface="Times New Roman" pitchFamily="18" charset="0"/>
              <a:cs typeface="Times New Roman" pitchFamily="18" charset="0"/>
            </a:rPr>
            <a:t>Реалистік</a:t>
          </a:r>
          <a:r>
            <a:rPr lang="ru-RU" b="1" dirty="0">
              <a:latin typeface="Times New Roman" pitchFamily="18" charset="0"/>
              <a:cs typeface="Times New Roman" pitchFamily="18" charset="0"/>
            </a:rPr>
            <a:t> </a:t>
          </a:r>
          <a:r>
            <a:rPr lang="ru-RU" b="1" dirty="0" err="1">
              <a:latin typeface="Times New Roman" pitchFamily="18" charset="0"/>
              <a:cs typeface="Times New Roman" pitchFamily="18" charset="0"/>
            </a:rPr>
            <a:t>қақтығыстар</a:t>
          </a:r>
          <a:r>
            <a:rPr lang="ru-RU" b="1" dirty="0">
              <a:latin typeface="Times New Roman" pitchFamily="18" charset="0"/>
              <a:cs typeface="Times New Roman" pitchFamily="18" charset="0"/>
            </a:rPr>
            <a:t> </a:t>
          </a:r>
          <a:r>
            <a:rPr lang="ru-RU" dirty="0" err="1">
              <a:latin typeface="Times New Roman" pitchFamily="18" charset="0"/>
              <a:cs typeface="Times New Roman" pitchFamily="18" charset="0"/>
            </a:rPr>
            <a:t>қатысушылардың</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белгілі</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бір</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талаптарын</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қанағаттандырмаудан</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немесе</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бір</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немесе</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екі</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жақтың</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пікірі</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бойынша</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әділетсіз</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олардың</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арасында</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қандай</a:t>
          </a:r>
          <a:r>
            <a:rPr lang="ru-RU" dirty="0">
              <a:latin typeface="Times New Roman" pitchFamily="18" charset="0"/>
              <a:cs typeface="Times New Roman" pitchFamily="18" charset="0"/>
            </a:rPr>
            <a:t> да </a:t>
          </a:r>
          <a:r>
            <a:rPr lang="ru-RU" dirty="0" err="1">
              <a:latin typeface="Times New Roman" pitchFamily="18" charset="0"/>
              <a:cs typeface="Times New Roman" pitchFamily="18" charset="0"/>
            </a:rPr>
            <a:t>бір</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артықшылықтарды</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бөлуден</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туындайды</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және</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нақты</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нәтижеге</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жетуге</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бағытталған</a:t>
          </a:r>
          <a:r>
            <a:rPr lang="ru-RU" dirty="0">
              <a:latin typeface="Times New Roman" pitchFamily="18" charset="0"/>
              <a:cs typeface="Times New Roman" pitchFamily="18" charset="0"/>
            </a:rPr>
            <a:t>.</a:t>
          </a:r>
        </a:p>
      </dgm:t>
    </dgm:pt>
    <dgm:pt modelId="{BC1B7C23-54FC-4E31-BAB6-25D0B09C7558}" type="parTrans" cxnId="{99B9BF73-8EB8-487D-9C19-4656356C366F}">
      <dgm:prSet/>
      <dgm:spPr/>
      <dgm:t>
        <a:bodyPr/>
        <a:lstStyle/>
        <a:p>
          <a:endParaRPr lang="ru-RU"/>
        </a:p>
      </dgm:t>
    </dgm:pt>
    <dgm:pt modelId="{FDA4B710-4A8D-46BD-BB36-F1DE6A2A8DE0}" type="sibTrans" cxnId="{99B9BF73-8EB8-487D-9C19-4656356C366F}">
      <dgm:prSet/>
      <dgm:spPr/>
      <dgm:t>
        <a:bodyPr/>
        <a:lstStyle/>
        <a:p>
          <a:endParaRPr lang="ru-RU"/>
        </a:p>
      </dgm:t>
    </dgm:pt>
    <dgm:pt modelId="{CEAFF29A-C6A0-4BA5-8EC9-6840C053E63F}">
      <dgm:prSet phldrT="[Текст]"/>
      <dgm:spPr/>
      <dgm:t>
        <a:bodyPr/>
        <a:lstStyle/>
        <a:p>
          <a:r>
            <a:rPr lang="ru-RU" b="1" dirty="0" err="1">
              <a:latin typeface="Times New Roman" pitchFamily="18" charset="0"/>
              <a:cs typeface="Times New Roman" pitchFamily="18" charset="0"/>
            </a:rPr>
            <a:t>Шынайы</a:t>
          </a:r>
          <a:r>
            <a:rPr lang="ru-RU" b="1" dirty="0">
              <a:latin typeface="Times New Roman" pitchFamily="18" charset="0"/>
              <a:cs typeface="Times New Roman" pitchFamily="18" charset="0"/>
            </a:rPr>
            <a:t> </a:t>
          </a:r>
          <a:r>
            <a:rPr lang="ru-RU" b="1" dirty="0" err="1">
              <a:latin typeface="Times New Roman" pitchFamily="18" charset="0"/>
              <a:cs typeface="Times New Roman" pitchFamily="18" charset="0"/>
            </a:rPr>
            <a:t>емес</a:t>
          </a:r>
          <a:r>
            <a:rPr lang="ru-RU" b="1" dirty="0">
              <a:latin typeface="Times New Roman" pitchFamily="18" charset="0"/>
              <a:cs typeface="Times New Roman" pitchFamily="18" charset="0"/>
            </a:rPr>
            <a:t> </a:t>
          </a:r>
          <a:r>
            <a:rPr lang="ru-RU" b="1" dirty="0" err="1">
              <a:latin typeface="Times New Roman" pitchFamily="18" charset="0"/>
              <a:cs typeface="Times New Roman" pitchFamily="18" charset="0"/>
            </a:rPr>
            <a:t>қақтығыстар </a:t>
          </a:r>
          <a:r>
            <a:rPr lang="ru-RU" dirty="0" err="1">
              <a:latin typeface="Times New Roman" pitchFamily="18" charset="0"/>
              <a:cs typeface="Times New Roman" pitchFamily="18" charset="0"/>
            </a:rPr>
            <a:t>өздерінің мақсаты ретінде</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жинақталған жағымсыз эмоциялардың, реніштің, дұшпандықтың ашық көрінісі болып</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табылады</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яғни мұнда өткір конфликттік</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өзара әрекеттесу белгілі</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бір</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нәтижеге</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жету</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құралы</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емес</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өз</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алдына</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мақсатқа</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айналады</a:t>
          </a:r>
          <a:r>
            <a:rPr lang="ru-RU" dirty="0">
              <a:latin typeface="Times New Roman" pitchFamily="18" charset="0"/>
              <a:cs typeface="Times New Roman" pitchFamily="18" charset="0"/>
            </a:rPr>
            <a:t>.</a:t>
          </a:r>
        </a:p>
      </dgm:t>
    </dgm:pt>
    <dgm:pt modelId="{32BD015E-C929-4E91-8E39-3EB1423EA8EC}" type="parTrans" cxnId="{3BA9A7E4-7EE4-434D-917B-6E4B09D41C65}">
      <dgm:prSet/>
      <dgm:spPr/>
      <dgm:t>
        <a:bodyPr/>
        <a:lstStyle/>
        <a:p>
          <a:endParaRPr lang="ru-RU"/>
        </a:p>
      </dgm:t>
    </dgm:pt>
    <dgm:pt modelId="{2692BC9A-1462-46AB-9655-F8697C3EC7CD}" type="sibTrans" cxnId="{3BA9A7E4-7EE4-434D-917B-6E4B09D41C65}">
      <dgm:prSet/>
      <dgm:spPr/>
      <dgm:t>
        <a:bodyPr/>
        <a:lstStyle/>
        <a:p>
          <a:endParaRPr lang="ru-RU"/>
        </a:p>
      </dgm:t>
    </dgm:pt>
    <dgm:pt modelId="{870A69FA-57D6-4B4D-87D4-FAD9EC61FD8E}">
      <dgm:prSet phldrT="[Текст]" custT="1"/>
      <dgm:spPr/>
      <dgm:t>
        <a:bodyPr/>
        <a:lstStyle/>
        <a:p>
          <a:endParaRPr lang="ru-RU" sz="1200" b="1" dirty="0">
            <a:latin typeface="Times New Roman" pitchFamily="18" charset="0"/>
            <a:cs typeface="Times New Roman" pitchFamily="18" charset="0"/>
          </a:endParaRPr>
        </a:p>
        <a:p>
          <a:endParaRPr lang="ru-RU" sz="1200" b="1" dirty="0">
            <a:latin typeface="Times New Roman" pitchFamily="18" charset="0"/>
            <a:cs typeface="Times New Roman" pitchFamily="18" charset="0"/>
          </a:endParaRPr>
        </a:p>
        <a:p>
          <a:r>
            <a:rPr lang="ru-RU" sz="1200" b="1" dirty="0" err="1">
              <a:latin typeface="Times New Roman" pitchFamily="18" charset="0"/>
              <a:cs typeface="Times New Roman" pitchFamily="18" charset="0"/>
            </a:rPr>
            <a:t>Тұлға ішілік</a:t>
          </a:r>
          <a:r>
            <a:rPr lang="ru-RU" sz="1200" b="1" dirty="0">
              <a:latin typeface="Times New Roman" pitchFamily="18" charset="0"/>
              <a:cs typeface="Times New Roman" pitchFamily="18" charset="0"/>
            </a:rPr>
            <a:t> </a:t>
          </a:r>
          <a:r>
            <a:rPr lang="ru-RU" sz="1200" b="1" dirty="0" err="1">
              <a:latin typeface="Times New Roman" pitchFamily="18" charset="0"/>
              <a:cs typeface="Times New Roman" pitchFamily="18" charset="0"/>
            </a:rPr>
            <a:t>жанжал</a:t>
          </a:r>
          <a:r>
            <a:rPr lang="ru-RU" sz="1200" b="1" dirty="0">
              <a:latin typeface="Times New Roman" pitchFamily="18" charset="0"/>
              <a:cs typeface="Times New Roman" pitchFamily="18" charset="0"/>
            </a:rPr>
            <a:t>. </a:t>
          </a:r>
          <a:r>
            <a:rPr lang="ru-RU" sz="1200" dirty="0" err="1">
              <a:latin typeface="Times New Roman" pitchFamily="18" charset="0"/>
              <a:cs typeface="Times New Roman" pitchFamily="18" charset="0"/>
            </a:rPr>
            <a:t>Қақтығыстың</a:t>
          </a:r>
          <a:r>
            <a:rPr lang="ru-RU" sz="1200" dirty="0">
              <a:latin typeface="Times New Roman" pitchFamily="18" charset="0"/>
              <a:cs typeface="Times New Roman" pitchFamily="18" charset="0"/>
            </a:rPr>
            <a:t> </a:t>
          </a:r>
          <a:r>
            <a:rPr lang="ru-RU" sz="1200" dirty="0" err="1">
              <a:latin typeface="Times New Roman" pitchFamily="18" charset="0"/>
              <a:cs typeface="Times New Roman" pitchFamily="18" charset="0"/>
            </a:rPr>
            <a:t>бұл</a:t>
          </a:r>
          <a:r>
            <a:rPr lang="ru-RU" sz="1200" dirty="0">
              <a:latin typeface="Times New Roman" pitchFamily="18" charset="0"/>
              <a:cs typeface="Times New Roman" pitchFamily="18" charset="0"/>
            </a:rPr>
            <a:t> </a:t>
          </a:r>
          <a:r>
            <a:rPr lang="ru-RU" sz="1200" dirty="0" err="1">
              <a:latin typeface="Times New Roman" pitchFamily="18" charset="0"/>
              <a:cs typeface="Times New Roman" pitchFamily="18" charset="0"/>
            </a:rPr>
            <a:t>түрі</a:t>
          </a:r>
          <a:r>
            <a:rPr lang="ru-RU" sz="1200" dirty="0">
              <a:latin typeface="Times New Roman" pitchFamily="18" charset="0"/>
              <a:cs typeface="Times New Roman" pitchFamily="18" charset="0"/>
            </a:rPr>
            <a:t> </a:t>
          </a:r>
          <a:r>
            <a:rPr lang="ru-RU" sz="1200" dirty="0" err="1">
              <a:latin typeface="Times New Roman" pitchFamily="18" charset="0"/>
              <a:cs typeface="Times New Roman" pitchFamily="18" charset="0"/>
            </a:rPr>
            <a:t>біздің</a:t>
          </a:r>
          <a:r>
            <a:rPr lang="ru-RU" sz="1200" dirty="0">
              <a:latin typeface="Times New Roman" pitchFamily="18" charset="0"/>
              <a:cs typeface="Times New Roman" pitchFamily="18" charset="0"/>
            </a:rPr>
            <a:t> </a:t>
          </a:r>
          <a:r>
            <a:rPr lang="ru-RU" sz="1200" dirty="0" err="1">
              <a:latin typeface="Times New Roman" pitchFamily="18" charset="0"/>
              <a:cs typeface="Times New Roman" pitchFamily="18" charset="0"/>
            </a:rPr>
            <a:t>анықтамамызға</a:t>
          </a:r>
          <a:r>
            <a:rPr lang="ru-RU" sz="1200" dirty="0">
              <a:latin typeface="Times New Roman" pitchFamily="18" charset="0"/>
              <a:cs typeface="Times New Roman" pitchFamily="18" charset="0"/>
            </a:rPr>
            <a:t> </a:t>
          </a:r>
          <a:r>
            <a:rPr lang="ru-RU" sz="1200" dirty="0" err="1">
              <a:latin typeface="Times New Roman" pitchFamily="18" charset="0"/>
              <a:cs typeface="Times New Roman" pitchFamily="18" charset="0"/>
            </a:rPr>
            <a:t>толық</a:t>
          </a:r>
          <a:r>
            <a:rPr lang="ru-RU" sz="1200" dirty="0">
              <a:latin typeface="Times New Roman" pitchFamily="18" charset="0"/>
              <a:cs typeface="Times New Roman" pitchFamily="18" charset="0"/>
            </a:rPr>
            <a:t> </a:t>
          </a:r>
          <a:r>
            <a:rPr lang="ru-RU" sz="1200" dirty="0" err="1">
              <a:latin typeface="Times New Roman" pitchFamily="18" charset="0"/>
              <a:cs typeface="Times New Roman" pitchFamily="18" charset="0"/>
            </a:rPr>
            <a:t>сәйкес</a:t>
          </a:r>
          <a:r>
            <a:rPr lang="ru-RU" sz="1200" dirty="0">
              <a:latin typeface="Times New Roman" pitchFamily="18" charset="0"/>
              <a:cs typeface="Times New Roman" pitchFamily="18" charset="0"/>
            </a:rPr>
            <a:t> </a:t>
          </a:r>
          <a:r>
            <a:rPr lang="ru-RU" sz="1200" dirty="0" err="1">
              <a:latin typeface="Times New Roman" pitchFamily="18" charset="0"/>
              <a:cs typeface="Times New Roman" pitchFamily="18" charset="0"/>
            </a:rPr>
            <a:t>келмейді</a:t>
          </a:r>
          <a:r>
            <a:rPr lang="ru-RU" sz="1200" dirty="0">
              <a:latin typeface="Times New Roman" pitchFamily="18" charset="0"/>
              <a:cs typeface="Times New Roman" pitchFamily="18" charset="0"/>
            </a:rPr>
            <a:t>. </a:t>
          </a:r>
          <a:r>
            <a:rPr lang="ru-RU" sz="1200" dirty="0" err="1">
              <a:latin typeface="Times New Roman" pitchFamily="18" charset="0"/>
              <a:cs typeface="Times New Roman" pitchFamily="18" charset="0"/>
            </a:rPr>
            <a:t>Мұнда</a:t>
          </a:r>
          <a:r>
            <a:rPr lang="ru-RU" sz="1200" dirty="0">
              <a:latin typeface="Times New Roman" pitchFamily="18" charset="0"/>
              <a:cs typeface="Times New Roman" pitchFamily="18" charset="0"/>
            </a:rPr>
            <a:t> </a:t>
          </a:r>
          <a:r>
            <a:rPr lang="ru-RU" sz="1200" dirty="0" err="1">
              <a:latin typeface="Times New Roman" pitchFamily="18" charset="0"/>
              <a:cs typeface="Times New Roman" pitchFamily="18" charset="0"/>
            </a:rPr>
            <a:t>қақтығыстың</a:t>
          </a:r>
          <a:r>
            <a:rPr lang="ru-RU" sz="1200" dirty="0">
              <a:latin typeface="Times New Roman" pitchFamily="18" charset="0"/>
              <a:cs typeface="Times New Roman" pitchFamily="18" charset="0"/>
            </a:rPr>
            <a:t> </a:t>
          </a:r>
          <a:r>
            <a:rPr lang="ru-RU" sz="1200" dirty="0" err="1">
              <a:latin typeface="Times New Roman" pitchFamily="18" charset="0"/>
              <a:cs typeface="Times New Roman" pitchFamily="18" charset="0"/>
            </a:rPr>
            <a:t>тараптары</a:t>
          </a:r>
          <a:r>
            <a:rPr lang="ru-RU" sz="1200" dirty="0">
              <a:latin typeface="Times New Roman" pitchFamily="18" charset="0"/>
              <a:cs typeface="Times New Roman" pitchFamily="18" charset="0"/>
            </a:rPr>
            <a:t> </a:t>
          </a:r>
          <a:r>
            <a:rPr lang="ru-RU" sz="1200" dirty="0" err="1">
              <a:latin typeface="Times New Roman" pitchFamily="18" charset="0"/>
              <a:cs typeface="Times New Roman" pitchFamily="18" charset="0"/>
            </a:rPr>
            <a:t>адамдар</a:t>
          </a:r>
          <a:r>
            <a:rPr lang="ru-RU" sz="1200" dirty="0">
              <a:latin typeface="Times New Roman" pitchFamily="18" charset="0"/>
              <a:cs typeface="Times New Roman" pitchFamily="18" charset="0"/>
            </a:rPr>
            <a:t> </a:t>
          </a:r>
          <a:r>
            <a:rPr lang="ru-RU" sz="1200" dirty="0" err="1">
              <a:latin typeface="Times New Roman" pitchFamily="18" charset="0"/>
              <a:cs typeface="Times New Roman" pitchFamily="18" charset="0"/>
            </a:rPr>
            <a:t>емес</a:t>
          </a:r>
          <a:r>
            <a:rPr lang="ru-RU" sz="1200" dirty="0">
              <a:latin typeface="Times New Roman" pitchFamily="18" charset="0"/>
              <a:cs typeface="Times New Roman" pitchFamily="18" charset="0"/>
            </a:rPr>
            <a:t>, </a:t>
          </a:r>
          <a:r>
            <a:rPr lang="ru-RU" sz="1200" dirty="0" err="1">
              <a:latin typeface="Times New Roman" pitchFamily="18" charset="0"/>
              <a:cs typeface="Times New Roman" pitchFamily="18" charset="0"/>
            </a:rPr>
            <a:t>көбінесе</a:t>
          </a:r>
          <a:r>
            <a:rPr lang="ru-RU" sz="1200" dirty="0">
              <a:latin typeface="Times New Roman" pitchFamily="18" charset="0"/>
              <a:cs typeface="Times New Roman" pitchFamily="18" charset="0"/>
            </a:rPr>
            <a:t> </a:t>
          </a:r>
          <a:r>
            <a:rPr lang="ru-RU" sz="1200" dirty="0" err="1">
              <a:latin typeface="Times New Roman" pitchFamily="18" charset="0"/>
              <a:cs typeface="Times New Roman" pitchFamily="18" charset="0"/>
            </a:rPr>
            <a:t>жеке</a:t>
          </a:r>
          <a:r>
            <a:rPr lang="ru-RU" sz="1200" dirty="0">
              <a:latin typeface="Times New Roman" pitchFamily="18" charset="0"/>
              <a:cs typeface="Times New Roman" pitchFamily="18" charset="0"/>
            </a:rPr>
            <a:t> </a:t>
          </a:r>
          <a:r>
            <a:rPr lang="ru-RU" sz="1200" dirty="0" err="1">
              <a:latin typeface="Times New Roman" pitchFamily="18" charset="0"/>
              <a:cs typeface="Times New Roman" pitchFamily="18" charset="0"/>
            </a:rPr>
            <a:t>адамның</a:t>
          </a:r>
          <a:r>
            <a:rPr lang="ru-RU" sz="1200" dirty="0">
              <a:latin typeface="Times New Roman" pitchFamily="18" charset="0"/>
              <a:cs typeface="Times New Roman" pitchFamily="18" charset="0"/>
            </a:rPr>
            <a:t> </a:t>
          </a:r>
          <a:r>
            <a:rPr lang="ru-RU" sz="1200" dirty="0" err="1">
              <a:latin typeface="Times New Roman" pitchFamily="18" charset="0"/>
              <a:cs typeface="Times New Roman" pitchFamily="18" charset="0"/>
            </a:rPr>
            <a:t>ішкі</a:t>
          </a:r>
          <a:r>
            <a:rPr lang="ru-RU" sz="1200" dirty="0">
              <a:latin typeface="Times New Roman" pitchFamily="18" charset="0"/>
              <a:cs typeface="Times New Roman" pitchFamily="18" charset="0"/>
            </a:rPr>
            <a:t> </a:t>
          </a:r>
          <a:r>
            <a:rPr lang="ru-RU" sz="1200" dirty="0" err="1">
              <a:latin typeface="Times New Roman" pitchFamily="18" charset="0"/>
              <a:cs typeface="Times New Roman" pitchFamily="18" charset="0"/>
            </a:rPr>
            <a:t>дүниесінің</a:t>
          </a:r>
          <a:r>
            <a:rPr lang="ru-RU" sz="1200" dirty="0">
              <a:latin typeface="Times New Roman" pitchFamily="18" charset="0"/>
              <a:cs typeface="Times New Roman" pitchFamily="18" charset="0"/>
            </a:rPr>
            <a:t> </a:t>
          </a:r>
          <a:r>
            <a:rPr lang="ru-RU" sz="1200" dirty="0" err="1">
              <a:latin typeface="Times New Roman" pitchFamily="18" charset="0"/>
              <a:cs typeface="Times New Roman" pitchFamily="18" charset="0"/>
            </a:rPr>
            <a:t>әртүрлі</a:t>
          </a:r>
          <a:r>
            <a:rPr lang="ru-RU" sz="1200" dirty="0">
              <a:latin typeface="Times New Roman" pitchFamily="18" charset="0"/>
              <a:cs typeface="Times New Roman" pitchFamily="18" charset="0"/>
            </a:rPr>
            <a:t> </a:t>
          </a:r>
          <a:r>
            <a:rPr lang="ru-RU" sz="1200" dirty="0" err="1">
              <a:latin typeface="Times New Roman" pitchFamily="18" charset="0"/>
              <a:cs typeface="Times New Roman" pitchFamily="18" charset="0"/>
            </a:rPr>
            <a:t>психологиялық</a:t>
          </a:r>
          <a:r>
            <a:rPr lang="ru-RU" sz="1200" dirty="0">
              <a:latin typeface="Times New Roman" pitchFamily="18" charset="0"/>
              <a:cs typeface="Times New Roman" pitchFamily="18" charset="0"/>
            </a:rPr>
            <a:t> </a:t>
          </a:r>
          <a:r>
            <a:rPr lang="ru-RU" sz="1200" dirty="0" err="1">
              <a:latin typeface="Times New Roman" pitchFamily="18" charset="0"/>
              <a:cs typeface="Times New Roman" pitchFamily="18" charset="0"/>
            </a:rPr>
            <a:t>факторлары</a:t>
          </a:r>
          <a:r>
            <a:rPr lang="ru-RU" sz="1200" dirty="0">
              <a:latin typeface="Times New Roman" pitchFamily="18" charset="0"/>
              <a:cs typeface="Times New Roman" pitchFamily="18" charset="0"/>
            </a:rPr>
            <a:t> </a:t>
          </a:r>
          <a:r>
            <a:rPr lang="ru-RU" sz="1200" dirty="0" err="1">
              <a:latin typeface="Times New Roman" pitchFamily="18" charset="0"/>
              <a:cs typeface="Times New Roman" pitchFamily="18" charset="0"/>
            </a:rPr>
            <a:t>болып</a:t>
          </a:r>
          <a:r>
            <a:rPr lang="ru-RU" sz="1200" dirty="0">
              <a:latin typeface="Times New Roman" pitchFamily="18" charset="0"/>
              <a:cs typeface="Times New Roman" pitchFamily="18" charset="0"/>
            </a:rPr>
            <a:t> </a:t>
          </a:r>
          <a:r>
            <a:rPr lang="ru-RU" sz="1200" dirty="0" err="1">
              <a:latin typeface="Times New Roman" pitchFamily="18" charset="0"/>
              <a:cs typeface="Times New Roman" pitchFamily="18" charset="0"/>
            </a:rPr>
            <a:t>көрінетін</a:t>
          </a:r>
          <a:r>
            <a:rPr lang="ru-RU" sz="1200" dirty="0">
              <a:latin typeface="Times New Roman" pitchFamily="18" charset="0"/>
              <a:cs typeface="Times New Roman" pitchFamily="18" charset="0"/>
            </a:rPr>
            <a:t> </a:t>
          </a:r>
          <a:r>
            <a:rPr lang="ru-RU" sz="1200" dirty="0" err="1">
              <a:latin typeface="Times New Roman" pitchFamily="18" charset="0"/>
              <a:cs typeface="Times New Roman" pitchFamily="18" charset="0"/>
            </a:rPr>
            <a:t>немесе</a:t>
          </a:r>
          <a:r>
            <a:rPr lang="ru-RU" sz="1200" dirty="0">
              <a:latin typeface="Times New Roman" pitchFamily="18" charset="0"/>
              <a:cs typeface="Times New Roman" pitchFamily="18" charset="0"/>
            </a:rPr>
            <a:t> </a:t>
          </a:r>
          <a:r>
            <a:rPr lang="ru-RU" sz="1200" dirty="0" err="1">
              <a:latin typeface="Times New Roman" pitchFamily="18" charset="0"/>
              <a:cs typeface="Times New Roman" pitchFamily="18" charset="0"/>
            </a:rPr>
            <a:t>үйлеспейтін</a:t>
          </a:r>
          <a:r>
            <a:rPr lang="ru-RU" sz="1200" dirty="0">
              <a:latin typeface="Times New Roman" pitchFamily="18" charset="0"/>
              <a:cs typeface="Times New Roman" pitchFamily="18" charset="0"/>
            </a:rPr>
            <a:t>: </a:t>
          </a:r>
          <a:r>
            <a:rPr lang="ru-RU" sz="1200" dirty="0" err="1">
              <a:latin typeface="Times New Roman" pitchFamily="18" charset="0"/>
              <a:cs typeface="Times New Roman" pitchFamily="18" charset="0"/>
            </a:rPr>
            <a:t>қажеттіліктер</a:t>
          </a:r>
          <a:r>
            <a:rPr lang="ru-RU" sz="1200" dirty="0">
              <a:latin typeface="Times New Roman" pitchFamily="18" charset="0"/>
              <a:cs typeface="Times New Roman" pitchFamily="18" charset="0"/>
            </a:rPr>
            <a:t>, </a:t>
          </a:r>
          <a:r>
            <a:rPr lang="ru-RU" sz="1200" dirty="0" err="1">
              <a:latin typeface="Times New Roman" pitchFamily="18" charset="0"/>
              <a:cs typeface="Times New Roman" pitchFamily="18" charset="0"/>
            </a:rPr>
            <a:t>мотивтер</a:t>
          </a:r>
          <a:r>
            <a:rPr lang="ru-RU" sz="1200" dirty="0">
              <a:latin typeface="Times New Roman" pitchFamily="18" charset="0"/>
              <a:cs typeface="Times New Roman" pitchFamily="18" charset="0"/>
            </a:rPr>
            <a:t>, </a:t>
          </a:r>
          <a:r>
            <a:rPr lang="ru-RU" sz="1200" dirty="0" err="1">
              <a:latin typeface="Times New Roman" pitchFamily="18" charset="0"/>
              <a:cs typeface="Times New Roman" pitchFamily="18" charset="0"/>
            </a:rPr>
            <a:t>құндылықтар</a:t>
          </a:r>
          <a:r>
            <a:rPr lang="ru-RU" sz="1200" dirty="0">
              <a:latin typeface="Times New Roman" pitchFamily="18" charset="0"/>
              <a:cs typeface="Times New Roman" pitchFamily="18" charset="0"/>
            </a:rPr>
            <a:t>, </a:t>
          </a:r>
          <a:r>
            <a:rPr lang="ru-RU" sz="1200" dirty="0" err="1">
              <a:latin typeface="Times New Roman" pitchFamily="18" charset="0"/>
              <a:cs typeface="Times New Roman" pitchFamily="18" charset="0"/>
            </a:rPr>
            <a:t>сезімдер</a:t>
          </a:r>
          <a:r>
            <a:rPr lang="ru-RU" sz="1200" dirty="0">
              <a:latin typeface="Times New Roman" pitchFamily="18" charset="0"/>
              <a:cs typeface="Times New Roman" pitchFamily="18" charset="0"/>
            </a:rPr>
            <a:t> </a:t>
          </a:r>
          <a:r>
            <a:rPr lang="ru-RU" sz="1200" dirty="0" err="1">
              <a:latin typeface="Times New Roman" pitchFamily="18" charset="0"/>
              <a:cs typeface="Times New Roman" pitchFamily="18" charset="0"/>
            </a:rPr>
            <a:t>және</a:t>
          </a:r>
          <a:r>
            <a:rPr lang="ru-RU" sz="1200" dirty="0">
              <a:latin typeface="Times New Roman" pitchFamily="18" charset="0"/>
              <a:cs typeface="Times New Roman" pitchFamily="18" charset="0"/>
            </a:rPr>
            <a:t> </a:t>
          </a:r>
          <a:r>
            <a:rPr lang="ru-RU" sz="1200" dirty="0" err="1">
              <a:latin typeface="Times New Roman" pitchFamily="18" charset="0"/>
              <a:cs typeface="Times New Roman" pitchFamily="18" charset="0"/>
            </a:rPr>
            <a:t>т.б</a:t>
          </a:r>
          <a:r>
            <a:rPr lang="ru-RU" sz="1200" dirty="0">
              <a:latin typeface="Times New Roman" pitchFamily="18" charset="0"/>
              <a:cs typeface="Times New Roman" pitchFamily="18" charset="0"/>
            </a:rPr>
            <a:t>.</a:t>
          </a:r>
        </a:p>
      </dgm:t>
    </dgm:pt>
    <dgm:pt modelId="{75788E37-22D6-4C7F-9C6E-9B01D3F5594C}" type="parTrans" cxnId="{FABE4F65-F052-4B43-B757-06BCD49FD895}">
      <dgm:prSet/>
      <dgm:spPr/>
      <dgm:t>
        <a:bodyPr/>
        <a:lstStyle/>
        <a:p>
          <a:endParaRPr lang="ru-RU"/>
        </a:p>
      </dgm:t>
    </dgm:pt>
    <dgm:pt modelId="{A3767CC9-4D65-44D6-81BC-ED036978966E}" type="sibTrans" cxnId="{FABE4F65-F052-4B43-B757-06BCD49FD895}">
      <dgm:prSet/>
      <dgm:spPr/>
      <dgm:t>
        <a:bodyPr/>
        <a:lstStyle/>
        <a:p>
          <a:endParaRPr lang="ru-RU"/>
        </a:p>
      </dgm:t>
    </dgm:pt>
    <dgm:pt modelId="{098927E9-72AB-47FA-83B8-354E56B5EB2D}" type="pres">
      <dgm:prSet presAssocID="{40CFCCCE-7192-4E5E-B251-9B3024F50313}" presName="cycle" presStyleCnt="0">
        <dgm:presLayoutVars>
          <dgm:chMax val="1"/>
          <dgm:dir/>
          <dgm:animLvl val="ctr"/>
          <dgm:resizeHandles val="exact"/>
        </dgm:presLayoutVars>
      </dgm:prSet>
      <dgm:spPr/>
      <dgm:t>
        <a:bodyPr/>
        <a:lstStyle/>
        <a:p>
          <a:endParaRPr lang="ru-RU"/>
        </a:p>
      </dgm:t>
    </dgm:pt>
    <dgm:pt modelId="{73949FB0-9504-454B-A14E-FF4194F20746}" type="pres">
      <dgm:prSet presAssocID="{239B53B2-5A1A-4421-A532-380CABAA1DDA}" presName="centerShape" presStyleLbl="node0" presStyleIdx="0" presStyleCnt="1"/>
      <dgm:spPr/>
      <dgm:t>
        <a:bodyPr/>
        <a:lstStyle/>
        <a:p>
          <a:endParaRPr lang="ru-RU"/>
        </a:p>
      </dgm:t>
    </dgm:pt>
    <dgm:pt modelId="{7C7861F4-9D71-4766-B90C-4FC474D06A9E}" type="pres">
      <dgm:prSet presAssocID="{32BD015E-C929-4E91-8E39-3EB1423EA8EC}" presName="parTrans" presStyleLbl="bgSibTrans2D1" presStyleIdx="0" presStyleCnt="2"/>
      <dgm:spPr/>
      <dgm:t>
        <a:bodyPr/>
        <a:lstStyle/>
        <a:p>
          <a:endParaRPr lang="ru-RU"/>
        </a:p>
      </dgm:t>
    </dgm:pt>
    <dgm:pt modelId="{073C0A49-5D12-4054-98A1-7A15EAFF186A}" type="pres">
      <dgm:prSet presAssocID="{CEAFF29A-C6A0-4BA5-8EC9-6840C053E63F}" presName="node" presStyleLbl="node1" presStyleIdx="0" presStyleCnt="2">
        <dgm:presLayoutVars>
          <dgm:bulletEnabled val="1"/>
        </dgm:presLayoutVars>
      </dgm:prSet>
      <dgm:spPr/>
      <dgm:t>
        <a:bodyPr/>
        <a:lstStyle/>
        <a:p>
          <a:endParaRPr lang="ru-RU"/>
        </a:p>
      </dgm:t>
    </dgm:pt>
    <dgm:pt modelId="{59687006-5FC2-40C9-A4CE-0DEECBF44501}" type="pres">
      <dgm:prSet presAssocID="{75788E37-22D6-4C7F-9C6E-9B01D3F5594C}" presName="parTrans" presStyleLbl="bgSibTrans2D1" presStyleIdx="1" presStyleCnt="2"/>
      <dgm:spPr/>
      <dgm:t>
        <a:bodyPr/>
        <a:lstStyle/>
        <a:p>
          <a:endParaRPr lang="ru-RU"/>
        </a:p>
      </dgm:t>
    </dgm:pt>
    <dgm:pt modelId="{6C67BC38-7D6C-4BD9-B4F4-1112151DD860}" type="pres">
      <dgm:prSet presAssocID="{870A69FA-57D6-4B4D-87D4-FAD9EC61FD8E}" presName="node" presStyleLbl="node1" presStyleIdx="1" presStyleCnt="2" custScaleY="181399">
        <dgm:presLayoutVars>
          <dgm:bulletEnabled val="1"/>
        </dgm:presLayoutVars>
      </dgm:prSet>
      <dgm:spPr/>
      <dgm:t>
        <a:bodyPr/>
        <a:lstStyle/>
        <a:p>
          <a:endParaRPr lang="ru-RU"/>
        </a:p>
      </dgm:t>
    </dgm:pt>
  </dgm:ptLst>
  <dgm:cxnLst>
    <dgm:cxn modelId="{3BA9A7E4-7EE4-434D-917B-6E4B09D41C65}" srcId="{239B53B2-5A1A-4421-A532-380CABAA1DDA}" destId="{CEAFF29A-C6A0-4BA5-8EC9-6840C053E63F}" srcOrd="0" destOrd="0" parTransId="{32BD015E-C929-4E91-8E39-3EB1423EA8EC}" sibTransId="{2692BC9A-1462-46AB-9655-F8697C3EC7CD}"/>
    <dgm:cxn modelId="{4DCF63A0-8DAC-4331-88E1-799B3BF9E98D}" type="presOf" srcId="{75788E37-22D6-4C7F-9C6E-9B01D3F5594C}" destId="{59687006-5FC2-40C9-A4CE-0DEECBF44501}" srcOrd="0" destOrd="0" presId="urn:microsoft.com/office/officeart/2005/8/layout/radial4#1"/>
    <dgm:cxn modelId="{AEF9E318-8020-45D6-8C2D-169FE862A1BC}" type="presOf" srcId="{870A69FA-57D6-4B4D-87D4-FAD9EC61FD8E}" destId="{6C67BC38-7D6C-4BD9-B4F4-1112151DD860}" srcOrd="0" destOrd="0" presId="urn:microsoft.com/office/officeart/2005/8/layout/radial4#1"/>
    <dgm:cxn modelId="{23A68FE2-9AE4-44C5-A2F1-AA90AF42C28C}" type="presOf" srcId="{32BD015E-C929-4E91-8E39-3EB1423EA8EC}" destId="{7C7861F4-9D71-4766-B90C-4FC474D06A9E}" srcOrd="0" destOrd="0" presId="urn:microsoft.com/office/officeart/2005/8/layout/radial4#1"/>
    <dgm:cxn modelId="{FABE4F65-F052-4B43-B757-06BCD49FD895}" srcId="{239B53B2-5A1A-4421-A532-380CABAA1DDA}" destId="{870A69FA-57D6-4B4D-87D4-FAD9EC61FD8E}" srcOrd="1" destOrd="0" parTransId="{75788E37-22D6-4C7F-9C6E-9B01D3F5594C}" sibTransId="{A3767CC9-4D65-44D6-81BC-ED036978966E}"/>
    <dgm:cxn modelId="{B7490119-0B8B-4FCA-BCA7-743241ACFA23}" type="presOf" srcId="{CEAFF29A-C6A0-4BA5-8EC9-6840C053E63F}" destId="{073C0A49-5D12-4054-98A1-7A15EAFF186A}" srcOrd="0" destOrd="0" presId="urn:microsoft.com/office/officeart/2005/8/layout/radial4#1"/>
    <dgm:cxn modelId="{EF0DB85F-AAA5-48E2-986D-CCDA10D2345E}" type="presOf" srcId="{40CFCCCE-7192-4E5E-B251-9B3024F50313}" destId="{098927E9-72AB-47FA-83B8-354E56B5EB2D}" srcOrd="0" destOrd="0" presId="urn:microsoft.com/office/officeart/2005/8/layout/radial4#1"/>
    <dgm:cxn modelId="{99B9BF73-8EB8-487D-9C19-4656356C366F}" srcId="{40CFCCCE-7192-4E5E-B251-9B3024F50313}" destId="{239B53B2-5A1A-4421-A532-380CABAA1DDA}" srcOrd="0" destOrd="0" parTransId="{BC1B7C23-54FC-4E31-BAB6-25D0B09C7558}" sibTransId="{FDA4B710-4A8D-46BD-BB36-F1DE6A2A8DE0}"/>
    <dgm:cxn modelId="{48FA5551-C44D-415D-8801-695017001583}" type="presOf" srcId="{239B53B2-5A1A-4421-A532-380CABAA1DDA}" destId="{73949FB0-9504-454B-A14E-FF4194F20746}" srcOrd="0" destOrd="0" presId="urn:microsoft.com/office/officeart/2005/8/layout/radial4#1"/>
    <dgm:cxn modelId="{CEE580CE-073A-48F6-8E24-E67757CD1B3D}" type="presParOf" srcId="{098927E9-72AB-47FA-83B8-354E56B5EB2D}" destId="{73949FB0-9504-454B-A14E-FF4194F20746}" srcOrd="0" destOrd="0" presId="urn:microsoft.com/office/officeart/2005/8/layout/radial4#1"/>
    <dgm:cxn modelId="{C5ABE11A-11C7-4480-8133-CC97396ABE13}" type="presParOf" srcId="{098927E9-72AB-47FA-83B8-354E56B5EB2D}" destId="{7C7861F4-9D71-4766-B90C-4FC474D06A9E}" srcOrd="1" destOrd="0" presId="urn:microsoft.com/office/officeart/2005/8/layout/radial4#1"/>
    <dgm:cxn modelId="{3F16C974-B64E-4888-8380-6BC7284FFACA}" type="presParOf" srcId="{098927E9-72AB-47FA-83B8-354E56B5EB2D}" destId="{073C0A49-5D12-4054-98A1-7A15EAFF186A}" srcOrd="2" destOrd="0" presId="urn:microsoft.com/office/officeart/2005/8/layout/radial4#1"/>
    <dgm:cxn modelId="{F5D25D14-0519-49C9-9C01-13676E1378DF}" type="presParOf" srcId="{098927E9-72AB-47FA-83B8-354E56B5EB2D}" destId="{59687006-5FC2-40C9-A4CE-0DEECBF44501}" srcOrd="3" destOrd="0" presId="urn:microsoft.com/office/officeart/2005/8/layout/radial4#1"/>
    <dgm:cxn modelId="{188A38D1-B70F-4DBB-9C6B-C01F0C12AEF7}" type="presParOf" srcId="{098927E9-72AB-47FA-83B8-354E56B5EB2D}" destId="{6C67BC38-7D6C-4BD9-B4F4-1112151DD860}" srcOrd="4" destOrd="0" presId="urn:microsoft.com/office/officeart/2005/8/layout/radial4#1"/>
  </dgm:cxnLst>
  <dgm:bg/>
  <dgm:whole/>
  <dgm:extLst>
    <a:ext uri="http://schemas.microsoft.com/office/drawing/2008/diagram">
      <dsp:dataModelExt xmlns=""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1E4E324E-C30A-4DC1-8AFE-38DB73592CB4}" type="doc">
      <dgm:prSet loTypeId="urn:microsoft.com/office/officeart/2005/8/layout/hProcess10#1" loCatId="process" qsTypeId="urn:microsoft.com/office/officeart/2005/8/quickstyle/simple1" qsCatId="simple" csTypeId="urn:microsoft.com/office/officeart/2005/8/colors/accent0_1" csCatId="mainScheme" phldr="1"/>
      <dgm:spPr/>
      <dgm:t>
        <a:bodyPr/>
        <a:lstStyle/>
        <a:p>
          <a:endParaRPr lang="ru-RU"/>
        </a:p>
      </dgm:t>
    </dgm:pt>
    <dgm:pt modelId="{D0F9BBD0-782B-45A8-BABF-C0B5D2CABCAB}">
      <dgm:prSet phldrT="[Текст]" custT="1"/>
      <dgm:spPr/>
      <dgm:t>
        <a:bodyPr/>
        <a:lstStyle/>
        <a:p>
          <a:r>
            <a:rPr lang="ru-RU" sz="1100" b="1" dirty="0" err="1">
              <a:latin typeface="Times New Roman" pitchFamily="18" charset="0"/>
              <a:cs typeface="Times New Roman" pitchFamily="18" charset="0"/>
            </a:rPr>
            <a:t>Топаралық</a:t>
          </a:r>
          <a:r>
            <a:rPr lang="ru-RU" sz="1100" b="1" dirty="0">
              <a:latin typeface="Times New Roman" pitchFamily="18" charset="0"/>
              <a:cs typeface="Times New Roman" pitchFamily="18" charset="0"/>
            </a:rPr>
            <a:t> </a:t>
          </a:r>
          <a:r>
            <a:rPr lang="ru-RU" sz="1100" b="1" dirty="0" err="1">
              <a:latin typeface="Times New Roman" pitchFamily="18" charset="0"/>
              <a:cs typeface="Times New Roman" pitchFamily="18" charset="0"/>
            </a:rPr>
            <a:t>қақтығыс</a:t>
          </a:r>
          <a:r>
            <a:rPr lang="ru-RU" sz="1100" b="1" dirty="0">
              <a:latin typeface="Times New Roman" pitchFamily="18" charset="0"/>
              <a:cs typeface="Times New Roman" pitchFamily="18" charset="0"/>
            </a:rPr>
            <a:t>. </a:t>
          </a:r>
          <a:r>
            <a:rPr lang="ru-RU" sz="1100" dirty="0" err="1">
              <a:latin typeface="Times New Roman" pitchFamily="18" charset="0"/>
              <a:cs typeface="Times New Roman" pitchFamily="18" charset="0"/>
            </a:rPr>
            <a:t>Ұйым</a:t>
          </a:r>
          <a:r>
            <a:rPr lang="ru-RU" sz="1100" dirty="0">
              <a:latin typeface="Times New Roman" pitchFamily="18" charset="0"/>
              <a:cs typeface="Times New Roman" pitchFamily="18" charset="0"/>
            </a:rPr>
            <a:t> </a:t>
          </a:r>
          <a:r>
            <a:rPr lang="ru-RU" sz="1100" dirty="0" err="1">
              <a:latin typeface="Times New Roman" pitchFamily="18" charset="0"/>
              <a:cs typeface="Times New Roman" pitchFamily="18" charset="0"/>
            </a:rPr>
            <a:t>көптеген</a:t>
          </a:r>
          <a:r>
            <a:rPr lang="ru-RU" sz="1100" dirty="0">
              <a:latin typeface="Times New Roman" pitchFamily="18" charset="0"/>
              <a:cs typeface="Times New Roman" pitchFamily="18" charset="0"/>
            </a:rPr>
            <a:t> </a:t>
          </a:r>
          <a:r>
            <a:rPr lang="ru-RU" sz="1100" dirty="0" err="1">
              <a:latin typeface="Times New Roman" pitchFamily="18" charset="0"/>
              <a:cs typeface="Times New Roman" pitchFamily="18" charset="0"/>
            </a:rPr>
            <a:t>ресми</a:t>
          </a:r>
          <a:r>
            <a:rPr lang="ru-RU" sz="1100" dirty="0">
              <a:latin typeface="Times New Roman" pitchFamily="18" charset="0"/>
              <a:cs typeface="Times New Roman" pitchFamily="18" charset="0"/>
            </a:rPr>
            <a:t> </a:t>
          </a:r>
          <a:r>
            <a:rPr lang="ru-RU" sz="1100" dirty="0" err="1">
              <a:latin typeface="Times New Roman" pitchFamily="18" charset="0"/>
              <a:cs typeface="Times New Roman" pitchFamily="18" charset="0"/>
            </a:rPr>
            <a:t>және</a:t>
          </a:r>
          <a:r>
            <a:rPr lang="ru-RU" sz="1100" dirty="0">
              <a:latin typeface="Times New Roman" pitchFamily="18" charset="0"/>
              <a:cs typeface="Times New Roman" pitchFamily="18" charset="0"/>
            </a:rPr>
            <a:t> </a:t>
          </a:r>
          <a:r>
            <a:rPr lang="ru-RU" sz="1100" dirty="0" err="1">
              <a:latin typeface="Times New Roman" pitchFamily="18" charset="0"/>
              <a:cs typeface="Times New Roman" pitchFamily="18" charset="0"/>
            </a:rPr>
            <a:t>бейресми</a:t>
          </a:r>
          <a:r>
            <a:rPr lang="ru-RU" sz="1100" dirty="0">
              <a:latin typeface="Times New Roman" pitchFamily="18" charset="0"/>
              <a:cs typeface="Times New Roman" pitchFamily="18" charset="0"/>
            </a:rPr>
            <a:t> </a:t>
          </a:r>
          <a:r>
            <a:rPr lang="ru-RU" sz="1100" dirty="0" err="1">
              <a:latin typeface="Times New Roman" pitchFamily="18" charset="0"/>
              <a:cs typeface="Times New Roman" pitchFamily="18" charset="0"/>
            </a:rPr>
            <a:t>топтардан</a:t>
          </a:r>
          <a:r>
            <a:rPr lang="ru-RU" sz="1100" dirty="0">
              <a:latin typeface="Times New Roman" pitchFamily="18" charset="0"/>
              <a:cs typeface="Times New Roman" pitchFamily="18" charset="0"/>
            </a:rPr>
            <a:t> </a:t>
          </a:r>
          <a:r>
            <a:rPr lang="ru-RU" sz="1100" dirty="0" err="1">
              <a:latin typeface="Times New Roman" pitchFamily="18" charset="0"/>
              <a:cs typeface="Times New Roman" pitchFamily="18" charset="0"/>
            </a:rPr>
            <a:t>тұрады</a:t>
          </a:r>
          <a:r>
            <a:rPr lang="ru-RU" sz="1100" dirty="0">
              <a:latin typeface="Times New Roman" pitchFamily="18" charset="0"/>
              <a:cs typeface="Times New Roman" pitchFamily="18" charset="0"/>
            </a:rPr>
            <a:t>, </a:t>
          </a:r>
          <a:r>
            <a:rPr lang="ru-RU" sz="1100" dirty="0" err="1">
              <a:latin typeface="Times New Roman" pitchFamily="18" charset="0"/>
              <a:cs typeface="Times New Roman" pitchFamily="18" charset="0"/>
            </a:rPr>
            <a:t>олардың</a:t>
          </a:r>
          <a:r>
            <a:rPr lang="ru-RU" sz="1100" dirty="0">
              <a:latin typeface="Times New Roman" pitchFamily="18" charset="0"/>
              <a:cs typeface="Times New Roman" pitchFamily="18" charset="0"/>
            </a:rPr>
            <a:t> </a:t>
          </a:r>
          <a:r>
            <a:rPr lang="ru-RU" sz="1100" dirty="0" err="1">
              <a:latin typeface="Times New Roman" pitchFamily="18" charset="0"/>
              <a:cs typeface="Times New Roman" pitchFamily="18" charset="0"/>
            </a:rPr>
            <a:t>арасында</a:t>
          </a:r>
          <a:r>
            <a:rPr lang="ru-RU" sz="1100" dirty="0">
              <a:latin typeface="Times New Roman" pitchFamily="18" charset="0"/>
              <a:cs typeface="Times New Roman" pitchFamily="18" charset="0"/>
            </a:rPr>
            <a:t> </a:t>
          </a:r>
          <a:r>
            <a:rPr lang="ru-RU" sz="1100" dirty="0" err="1">
              <a:latin typeface="Times New Roman" pitchFamily="18" charset="0"/>
              <a:cs typeface="Times New Roman" pitchFamily="18" charset="0"/>
            </a:rPr>
            <a:t>қақтығыстар</a:t>
          </a:r>
          <a:r>
            <a:rPr lang="ru-RU" sz="1100" dirty="0">
              <a:latin typeface="Times New Roman" pitchFamily="18" charset="0"/>
              <a:cs typeface="Times New Roman" pitchFamily="18" charset="0"/>
            </a:rPr>
            <a:t> </a:t>
          </a:r>
          <a:r>
            <a:rPr lang="ru-RU" sz="1100" dirty="0" err="1">
              <a:latin typeface="Times New Roman" pitchFamily="18" charset="0"/>
              <a:cs typeface="Times New Roman" pitchFamily="18" charset="0"/>
            </a:rPr>
            <a:t>туындауы</a:t>
          </a:r>
          <a:r>
            <a:rPr lang="ru-RU" sz="1100" dirty="0">
              <a:latin typeface="Times New Roman" pitchFamily="18" charset="0"/>
              <a:cs typeface="Times New Roman" pitchFamily="18" charset="0"/>
            </a:rPr>
            <a:t> </a:t>
          </a:r>
          <a:r>
            <a:rPr lang="ru-RU" sz="1100" dirty="0" err="1">
              <a:latin typeface="Times New Roman" pitchFamily="18" charset="0"/>
              <a:cs typeface="Times New Roman" pitchFamily="18" charset="0"/>
            </a:rPr>
            <a:t>мүмкін</a:t>
          </a:r>
          <a:r>
            <a:rPr lang="ru-RU" sz="1100" dirty="0">
              <a:latin typeface="Times New Roman" pitchFamily="18" charset="0"/>
              <a:cs typeface="Times New Roman" pitchFamily="18" charset="0"/>
            </a:rPr>
            <a:t>. </a:t>
          </a:r>
          <a:r>
            <a:rPr lang="ru-RU" sz="1100" dirty="0" err="1">
              <a:latin typeface="Times New Roman" pitchFamily="18" charset="0"/>
              <a:cs typeface="Times New Roman" pitchFamily="18" charset="0"/>
            </a:rPr>
            <a:t>Мысалы</a:t>
          </a:r>
          <a:r>
            <a:rPr lang="ru-RU" sz="1100" dirty="0">
              <a:latin typeface="Times New Roman" pitchFamily="18" charset="0"/>
              <a:cs typeface="Times New Roman" pitchFamily="18" charset="0"/>
            </a:rPr>
            <a:t>, </a:t>
          </a:r>
          <a:r>
            <a:rPr lang="ru-RU" sz="1100" dirty="0" err="1">
              <a:latin typeface="Times New Roman" pitchFamily="18" charset="0"/>
              <a:cs typeface="Times New Roman" pitchFamily="18" charset="0"/>
            </a:rPr>
            <a:t>басшылық</a:t>
          </a:r>
          <a:r>
            <a:rPr lang="ru-RU" sz="1100" dirty="0">
              <a:latin typeface="Times New Roman" pitchFamily="18" charset="0"/>
              <a:cs typeface="Times New Roman" pitchFamily="18" charset="0"/>
            </a:rPr>
            <a:t> пен </a:t>
          </a:r>
          <a:r>
            <a:rPr lang="ru-RU" sz="1100" dirty="0" err="1">
              <a:latin typeface="Times New Roman" pitchFamily="18" charset="0"/>
              <a:cs typeface="Times New Roman" pitchFamily="18" charset="0"/>
            </a:rPr>
            <a:t>орындаушылар</a:t>
          </a:r>
          <a:r>
            <a:rPr lang="ru-RU" sz="1100" dirty="0">
              <a:latin typeface="Times New Roman" pitchFamily="18" charset="0"/>
              <a:cs typeface="Times New Roman" pitchFamily="18" charset="0"/>
            </a:rPr>
            <a:t> </a:t>
          </a:r>
          <a:r>
            <a:rPr lang="ru-RU" sz="1100" dirty="0" err="1">
              <a:latin typeface="Times New Roman" pitchFamily="18" charset="0"/>
              <a:cs typeface="Times New Roman" pitchFamily="18" charset="0"/>
            </a:rPr>
            <a:t>арасында</a:t>
          </a:r>
          <a:r>
            <a:rPr lang="ru-RU" sz="1100" dirty="0">
              <a:latin typeface="Times New Roman" pitchFamily="18" charset="0"/>
              <a:cs typeface="Times New Roman" pitchFamily="18" charset="0"/>
            </a:rPr>
            <a:t>, </a:t>
          </a:r>
          <a:r>
            <a:rPr lang="ru-RU" sz="1100" dirty="0" err="1">
              <a:latin typeface="Times New Roman" pitchFamily="18" charset="0"/>
              <a:cs typeface="Times New Roman" pitchFamily="18" charset="0"/>
            </a:rPr>
            <a:t>әртүрлі</a:t>
          </a:r>
          <a:r>
            <a:rPr lang="ru-RU" sz="1100" dirty="0">
              <a:latin typeface="Times New Roman" pitchFamily="18" charset="0"/>
              <a:cs typeface="Times New Roman" pitchFamily="18" charset="0"/>
            </a:rPr>
            <a:t> </a:t>
          </a:r>
          <a:r>
            <a:rPr lang="ru-RU" sz="1100" dirty="0" err="1">
              <a:latin typeface="Times New Roman" pitchFamily="18" charset="0"/>
              <a:cs typeface="Times New Roman" pitchFamily="18" charset="0"/>
            </a:rPr>
            <a:t>бөлімшелердің</a:t>
          </a:r>
          <a:r>
            <a:rPr lang="ru-RU" sz="1100" dirty="0">
              <a:latin typeface="Times New Roman" pitchFamily="18" charset="0"/>
              <a:cs typeface="Times New Roman" pitchFamily="18" charset="0"/>
            </a:rPr>
            <a:t> </a:t>
          </a:r>
          <a:r>
            <a:rPr lang="ru-RU" sz="1100" dirty="0" err="1">
              <a:latin typeface="Times New Roman" pitchFamily="18" charset="0"/>
              <a:cs typeface="Times New Roman" pitchFamily="18" charset="0"/>
            </a:rPr>
            <a:t>қызметкерлері</a:t>
          </a:r>
          <a:r>
            <a:rPr lang="ru-RU" sz="1100" dirty="0">
              <a:latin typeface="Times New Roman" pitchFamily="18" charset="0"/>
              <a:cs typeface="Times New Roman" pitchFamily="18" charset="0"/>
            </a:rPr>
            <a:t> </a:t>
          </a:r>
          <a:r>
            <a:rPr lang="ru-RU" sz="1100" dirty="0" err="1">
              <a:latin typeface="Times New Roman" pitchFamily="18" charset="0"/>
              <a:cs typeface="Times New Roman" pitchFamily="18" charset="0"/>
            </a:rPr>
            <a:t>арасында</a:t>
          </a:r>
          <a:r>
            <a:rPr lang="ru-RU" sz="1100" dirty="0">
              <a:latin typeface="Times New Roman" pitchFamily="18" charset="0"/>
              <a:cs typeface="Times New Roman" pitchFamily="18" charset="0"/>
            </a:rPr>
            <a:t>, </a:t>
          </a:r>
          <a:r>
            <a:rPr lang="ru-RU" sz="1100" dirty="0" err="1">
              <a:latin typeface="Times New Roman" pitchFamily="18" charset="0"/>
              <a:cs typeface="Times New Roman" pitchFamily="18" charset="0"/>
            </a:rPr>
            <a:t>бөлімдер</a:t>
          </a:r>
          <a:r>
            <a:rPr lang="ru-RU" sz="1100" dirty="0">
              <a:latin typeface="Times New Roman" pitchFamily="18" charset="0"/>
              <a:cs typeface="Times New Roman" pitchFamily="18" charset="0"/>
            </a:rPr>
            <a:t> </a:t>
          </a:r>
          <a:r>
            <a:rPr lang="ru-RU" sz="1100" dirty="0" err="1">
              <a:latin typeface="Times New Roman" pitchFamily="18" charset="0"/>
              <a:cs typeface="Times New Roman" pitchFamily="18" charset="0"/>
            </a:rPr>
            <a:t>ішіндегі</a:t>
          </a:r>
          <a:r>
            <a:rPr lang="ru-RU" sz="1100" dirty="0">
              <a:latin typeface="Times New Roman" pitchFamily="18" charset="0"/>
              <a:cs typeface="Times New Roman" pitchFamily="18" charset="0"/>
            </a:rPr>
            <a:t> </a:t>
          </a:r>
          <a:r>
            <a:rPr lang="ru-RU" sz="1100" dirty="0" err="1">
              <a:latin typeface="Times New Roman" pitchFamily="18" charset="0"/>
              <a:cs typeface="Times New Roman" pitchFamily="18" charset="0"/>
            </a:rPr>
            <a:t>бейресми</a:t>
          </a:r>
          <a:r>
            <a:rPr lang="ru-RU" sz="1100" dirty="0">
              <a:latin typeface="Times New Roman" pitchFamily="18" charset="0"/>
              <a:cs typeface="Times New Roman" pitchFamily="18" charset="0"/>
            </a:rPr>
            <a:t> </a:t>
          </a:r>
          <a:r>
            <a:rPr lang="ru-RU" sz="1100" dirty="0" err="1">
              <a:latin typeface="Times New Roman" pitchFamily="18" charset="0"/>
              <a:cs typeface="Times New Roman" pitchFamily="18" charset="0"/>
            </a:rPr>
            <a:t>топтар</a:t>
          </a:r>
          <a:r>
            <a:rPr lang="ru-RU" sz="1100" dirty="0">
              <a:latin typeface="Times New Roman" pitchFamily="18" charset="0"/>
              <a:cs typeface="Times New Roman" pitchFamily="18" charset="0"/>
            </a:rPr>
            <a:t> </a:t>
          </a:r>
          <a:r>
            <a:rPr lang="ru-RU" sz="1100" dirty="0" err="1">
              <a:latin typeface="Times New Roman" pitchFamily="18" charset="0"/>
              <a:cs typeface="Times New Roman" pitchFamily="18" charset="0"/>
            </a:rPr>
            <a:t>арасында</a:t>
          </a:r>
          <a:r>
            <a:rPr lang="ru-RU" sz="1100" dirty="0">
              <a:latin typeface="Times New Roman" pitchFamily="18" charset="0"/>
              <a:cs typeface="Times New Roman" pitchFamily="18" charset="0"/>
            </a:rPr>
            <a:t>, </a:t>
          </a:r>
          <a:r>
            <a:rPr lang="ru-RU" sz="1100" dirty="0" err="1">
              <a:latin typeface="Times New Roman" pitchFamily="18" charset="0"/>
              <a:cs typeface="Times New Roman" pitchFamily="18" charset="0"/>
            </a:rPr>
            <a:t>әкімшілік</a:t>
          </a:r>
          <a:r>
            <a:rPr lang="ru-RU" sz="1100" dirty="0">
              <a:latin typeface="Times New Roman" pitchFamily="18" charset="0"/>
              <a:cs typeface="Times New Roman" pitchFamily="18" charset="0"/>
            </a:rPr>
            <a:t> пен </a:t>
          </a:r>
          <a:r>
            <a:rPr lang="ru-RU" sz="1100" dirty="0" err="1">
              <a:latin typeface="Times New Roman" pitchFamily="18" charset="0"/>
              <a:cs typeface="Times New Roman" pitchFamily="18" charset="0"/>
            </a:rPr>
            <a:t>кәсіподақ</a:t>
          </a:r>
          <a:r>
            <a:rPr lang="ru-RU" sz="1100" dirty="0">
              <a:latin typeface="Times New Roman" pitchFamily="18" charset="0"/>
              <a:cs typeface="Times New Roman" pitchFamily="18" charset="0"/>
            </a:rPr>
            <a:t> </a:t>
          </a:r>
          <a:r>
            <a:rPr lang="ru-RU" sz="1100" dirty="0" err="1">
              <a:latin typeface="Times New Roman" pitchFamily="18" charset="0"/>
              <a:cs typeface="Times New Roman" pitchFamily="18" charset="0"/>
            </a:rPr>
            <a:t>арасында</a:t>
          </a:r>
          <a:r>
            <a:rPr lang="ru-RU" sz="1100" dirty="0">
              <a:latin typeface="Times New Roman" pitchFamily="18" charset="0"/>
              <a:cs typeface="Times New Roman" pitchFamily="18" charset="0"/>
            </a:rPr>
            <a:t>.</a:t>
          </a:r>
        </a:p>
      </dgm:t>
    </dgm:pt>
    <dgm:pt modelId="{AE963A72-8ED1-49A8-94CE-DF4C2FBF048F}" type="parTrans" cxnId="{175B9637-F096-40C3-904D-99213153AF97}">
      <dgm:prSet/>
      <dgm:spPr/>
      <dgm:t>
        <a:bodyPr/>
        <a:lstStyle/>
        <a:p>
          <a:endParaRPr lang="ru-RU"/>
        </a:p>
      </dgm:t>
    </dgm:pt>
    <dgm:pt modelId="{C81FE1D7-44D0-4FEA-B22B-F6059F6D32F8}" type="sibTrans" cxnId="{175B9637-F096-40C3-904D-99213153AF97}">
      <dgm:prSet/>
      <dgm:spPr/>
      <dgm:t>
        <a:bodyPr/>
        <a:lstStyle/>
        <a:p>
          <a:endParaRPr lang="ru-RU"/>
        </a:p>
      </dgm:t>
    </dgm:pt>
    <dgm:pt modelId="{EFEBFE1D-A52D-4F52-9440-D7E59995E353}">
      <dgm:prSet phldrT="[Текст]"/>
      <dgm:spPr/>
      <dgm:t>
        <a:bodyPr/>
        <a:lstStyle/>
        <a:p>
          <a:pPr algn="ctr"/>
          <a:r>
            <a:rPr lang="ru-RU" dirty="0" err="1">
              <a:latin typeface="Times New Roman" pitchFamily="18" charset="0"/>
              <a:cs typeface="Times New Roman" pitchFamily="18" charset="0"/>
            </a:rPr>
            <a:t>Өкінішке</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орай</a:t>
          </a:r>
          <a:r>
            <a:rPr lang="ru-RU" dirty="0">
              <a:latin typeface="Times New Roman" pitchFamily="18" charset="0"/>
              <a:cs typeface="Times New Roman" pitchFamily="18" charset="0"/>
            </a:rPr>
            <a:t>, топ </a:t>
          </a:r>
          <a:r>
            <a:rPr lang="ru-RU" dirty="0" err="1">
              <a:latin typeface="Times New Roman" pitchFamily="18" charset="0"/>
              <a:cs typeface="Times New Roman" pitchFamily="18" charset="0"/>
            </a:rPr>
            <a:t>аралық</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қақтығыстың</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жиі</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мысалы</a:t>
          </a:r>
          <a:r>
            <a:rPr lang="ru-RU" dirty="0">
              <a:latin typeface="Times New Roman" pitchFamily="18" charset="0"/>
              <a:cs typeface="Times New Roman" pitchFamily="18" charset="0"/>
            </a:rPr>
            <a:t> - </a:t>
          </a:r>
          <a:r>
            <a:rPr lang="ru-RU" dirty="0" err="1">
              <a:latin typeface="Times New Roman" pitchFamily="18" charset="0"/>
              <a:cs typeface="Times New Roman" pitchFamily="18" charset="0"/>
            </a:rPr>
            <a:t>басқарудың</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жоғары</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және</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төменгі</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деңгейлері</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арасындағы</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яғни</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желілік</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және</a:t>
          </a:r>
          <a:r>
            <a:rPr lang="ru-RU" dirty="0">
              <a:latin typeface="Times New Roman" pitchFamily="18" charset="0"/>
              <a:cs typeface="Times New Roman" pitchFamily="18" charset="0"/>
            </a:rPr>
            <a:t> персонал </a:t>
          </a:r>
          <a:r>
            <a:rPr lang="ru-RU" dirty="0" err="1">
              <a:latin typeface="Times New Roman" pitchFamily="18" charset="0"/>
              <a:cs typeface="Times New Roman" pitchFamily="18" charset="0"/>
            </a:rPr>
            <a:t>арасындағы</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келіспеушілік</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Бұл</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дисфункционалды</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қақтығыстың</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тамаша</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мысалы</a:t>
          </a:r>
          <a:r>
            <a:rPr lang="ru-RU" dirty="0">
              <a:latin typeface="Times New Roman" pitchFamily="18" charset="0"/>
              <a:cs typeface="Times New Roman" pitchFamily="18" charset="0"/>
            </a:rPr>
            <a:t>.</a:t>
          </a:r>
        </a:p>
      </dgm:t>
    </dgm:pt>
    <dgm:pt modelId="{4FB30546-07AC-4081-BEB7-28B55A3A64D0}" type="parTrans" cxnId="{7AC7D345-C5ED-4941-8F96-77D63E989D84}">
      <dgm:prSet/>
      <dgm:spPr/>
      <dgm:t>
        <a:bodyPr/>
        <a:lstStyle/>
        <a:p>
          <a:endParaRPr lang="ru-RU"/>
        </a:p>
      </dgm:t>
    </dgm:pt>
    <dgm:pt modelId="{F8628363-0D4F-4B62-B3FB-0D56CDCFA396}" type="sibTrans" cxnId="{7AC7D345-C5ED-4941-8F96-77D63E989D84}">
      <dgm:prSet/>
      <dgm:spPr/>
      <dgm:t>
        <a:bodyPr/>
        <a:lstStyle/>
        <a:p>
          <a:endParaRPr lang="ru-RU"/>
        </a:p>
      </dgm:t>
    </dgm:pt>
    <dgm:pt modelId="{66A43158-7A89-493E-AF62-B70EE7210A86}">
      <dgm:prSet phldrT="[Текст]" custT="1"/>
      <dgm:spPr/>
      <dgm:t>
        <a:bodyPr/>
        <a:lstStyle/>
        <a:p>
          <a:r>
            <a:rPr lang="ru-RU" sz="1200" dirty="0" err="1">
              <a:latin typeface="Times New Roman" pitchFamily="18" charset="0"/>
              <a:cs typeface="Times New Roman" pitchFamily="18" charset="0"/>
            </a:rPr>
            <a:t>Топаралық</a:t>
          </a:r>
          <a:r>
            <a:rPr lang="ru-RU" sz="1200" dirty="0">
              <a:latin typeface="Times New Roman" pitchFamily="18" charset="0"/>
              <a:cs typeface="Times New Roman" pitchFamily="18" charset="0"/>
            </a:rPr>
            <a:t> </a:t>
          </a:r>
          <a:r>
            <a:rPr lang="ru-RU" sz="1200" dirty="0" err="1">
              <a:latin typeface="Times New Roman" pitchFamily="18" charset="0"/>
              <a:cs typeface="Times New Roman" pitchFamily="18" charset="0"/>
            </a:rPr>
            <a:t>қақтығыстар</a:t>
          </a:r>
          <a:r>
            <a:rPr lang="ru-RU" sz="1200" dirty="0">
              <a:latin typeface="Times New Roman" pitchFamily="18" charset="0"/>
              <a:cs typeface="Times New Roman" pitchFamily="18" charset="0"/>
            </a:rPr>
            <a:t> </a:t>
          </a:r>
          <a:r>
            <a:rPr lang="ru-RU" sz="1200" dirty="0" err="1">
              <a:latin typeface="Times New Roman" pitchFamily="18" charset="0"/>
              <a:cs typeface="Times New Roman" pitchFamily="18" charset="0"/>
            </a:rPr>
            <a:t>шектеулі</a:t>
          </a:r>
          <a:r>
            <a:rPr lang="ru-RU" sz="1200" dirty="0">
              <a:latin typeface="Times New Roman" pitchFamily="18" charset="0"/>
              <a:cs typeface="Times New Roman" pitchFamily="18" charset="0"/>
            </a:rPr>
            <a:t> </a:t>
          </a:r>
          <a:r>
            <a:rPr lang="ru-RU" sz="1200" dirty="0" err="1">
              <a:latin typeface="Times New Roman" pitchFamily="18" charset="0"/>
              <a:cs typeface="Times New Roman" pitchFamily="18" charset="0"/>
            </a:rPr>
            <a:t>ресурстар</a:t>
          </a:r>
          <a:r>
            <a:rPr lang="ru-RU" sz="1200" dirty="0">
              <a:latin typeface="Times New Roman" pitchFamily="18" charset="0"/>
              <a:cs typeface="Times New Roman" pitchFamily="18" charset="0"/>
            </a:rPr>
            <a:t> (</a:t>
          </a:r>
          <a:r>
            <a:rPr lang="ru-RU" sz="1200" dirty="0" err="1">
              <a:latin typeface="Times New Roman" pitchFamily="18" charset="0"/>
              <a:cs typeface="Times New Roman" pitchFamily="18" charset="0"/>
            </a:rPr>
            <a:t>билік</a:t>
          </a:r>
          <a:r>
            <a:rPr lang="ru-RU" sz="1200" dirty="0">
              <a:latin typeface="Times New Roman" pitchFamily="18" charset="0"/>
              <a:cs typeface="Times New Roman" pitchFamily="18" charset="0"/>
            </a:rPr>
            <a:t>, </a:t>
          </a:r>
          <a:r>
            <a:rPr lang="ru-RU" sz="1200" dirty="0" err="1">
              <a:latin typeface="Times New Roman" pitchFamily="18" charset="0"/>
              <a:cs typeface="Times New Roman" pitchFamily="18" charset="0"/>
            </a:rPr>
            <a:t>байлық</a:t>
          </a:r>
          <a:r>
            <a:rPr lang="ru-RU" sz="1200" dirty="0">
              <a:latin typeface="Times New Roman" pitchFamily="18" charset="0"/>
              <a:cs typeface="Times New Roman" pitchFamily="18" charset="0"/>
            </a:rPr>
            <a:t>, </a:t>
          </a:r>
          <a:r>
            <a:rPr lang="ru-RU" sz="1200" dirty="0" err="1">
              <a:latin typeface="Times New Roman" pitchFamily="18" charset="0"/>
              <a:cs typeface="Times New Roman" pitchFamily="18" charset="0"/>
            </a:rPr>
            <a:t>аумақ</a:t>
          </a:r>
          <a:r>
            <a:rPr lang="ru-RU" sz="1200" dirty="0">
              <a:latin typeface="Times New Roman" pitchFamily="18" charset="0"/>
              <a:cs typeface="Times New Roman" pitchFamily="18" charset="0"/>
            </a:rPr>
            <a:t>, </a:t>
          </a:r>
          <a:r>
            <a:rPr lang="ru-RU" sz="1200" dirty="0" err="1">
              <a:latin typeface="Times New Roman" pitchFamily="18" charset="0"/>
              <a:cs typeface="Times New Roman" pitchFamily="18" charset="0"/>
            </a:rPr>
            <a:t>материалдық</a:t>
          </a:r>
          <a:r>
            <a:rPr lang="ru-RU" sz="1200" dirty="0">
              <a:latin typeface="Times New Roman" pitchFamily="18" charset="0"/>
              <a:cs typeface="Times New Roman" pitchFamily="18" charset="0"/>
            </a:rPr>
            <a:t> </a:t>
          </a:r>
          <a:r>
            <a:rPr lang="ru-RU" sz="1200" dirty="0" err="1">
              <a:latin typeface="Times New Roman" pitchFamily="18" charset="0"/>
              <a:cs typeface="Times New Roman" pitchFamily="18" charset="0"/>
            </a:rPr>
            <a:t>ресурстар</a:t>
          </a:r>
          <a:r>
            <a:rPr lang="ru-RU" sz="1200" dirty="0">
              <a:latin typeface="Times New Roman" pitchFamily="18" charset="0"/>
              <a:cs typeface="Times New Roman" pitchFamily="18" charset="0"/>
            </a:rPr>
            <a:t> </a:t>
          </a:r>
          <a:r>
            <a:rPr lang="ru-RU" sz="1200" dirty="0" err="1">
              <a:latin typeface="Times New Roman" pitchFamily="18" charset="0"/>
              <a:cs typeface="Times New Roman" pitchFamily="18" charset="0"/>
            </a:rPr>
            <a:t>және</a:t>
          </a:r>
          <a:r>
            <a:rPr lang="ru-RU" sz="1200" dirty="0">
              <a:latin typeface="Times New Roman" pitchFamily="18" charset="0"/>
              <a:cs typeface="Times New Roman" pitchFamily="18" charset="0"/>
            </a:rPr>
            <a:t> </a:t>
          </a:r>
          <a:r>
            <a:rPr lang="ru-RU" sz="1200" dirty="0" err="1">
              <a:latin typeface="Times New Roman" pitchFamily="18" charset="0"/>
              <a:cs typeface="Times New Roman" pitchFamily="18" charset="0"/>
            </a:rPr>
            <a:t>т.б</a:t>
          </a:r>
          <a:r>
            <a:rPr lang="ru-RU" sz="1200" dirty="0">
              <a:latin typeface="Times New Roman" pitchFamily="18" charset="0"/>
              <a:cs typeface="Times New Roman" pitchFamily="18" charset="0"/>
            </a:rPr>
            <a:t>.) </a:t>
          </a:r>
          <a:r>
            <a:rPr lang="ru-RU" sz="1200" dirty="0" err="1">
              <a:latin typeface="Times New Roman" pitchFamily="18" charset="0"/>
              <a:cs typeface="Times New Roman" pitchFamily="18" charset="0"/>
            </a:rPr>
            <a:t>үшін</a:t>
          </a:r>
          <a:r>
            <a:rPr lang="ru-RU" sz="1200" dirty="0">
              <a:latin typeface="Times New Roman" pitchFamily="18" charset="0"/>
              <a:cs typeface="Times New Roman" pitchFamily="18" charset="0"/>
            </a:rPr>
            <a:t> </a:t>
          </a:r>
          <a:r>
            <a:rPr lang="ru-RU" sz="1200" dirty="0" err="1">
              <a:latin typeface="Times New Roman" pitchFamily="18" charset="0"/>
              <a:cs typeface="Times New Roman" pitchFamily="18" charset="0"/>
            </a:rPr>
            <a:t>күресте</a:t>
          </a:r>
          <a:r>
            <a:rPr lang="ru-RU" sz="1200" dirty="0">
              <a:latin typeface="Times New Roman" pitchFamily="18" charset="0"/>
              <a:cs typeface="Times New Roman" pitchFamily="18" charset="0"/>
            </a:rPr>
            <a:t> </a:t>
          </a:r>
          <a:r>
            <a:rPr lang="ru-RU" sz="1200" dirty="0" err="1">
              <a:latin typeface="Times New Roman" pitchFamily="18" charset="0"/>
              <a:cs typeface="Times New Roman" pitchFamily="18" charset="0"/>
            </a:rPr>
            <a:t>мақсаттардың</a:t>
          </a:r>
          <a:r>
            <a:rPr lang="ru-RU" sz="1200" dirty="0">
              <a:latin typeface="Times New Roman" pitchFamily="18" charset="0"/>
              <a:cs typeface="Times New Roman" pitchFamily="18" charset="0"/>
            </a:rPr>
            <a:t> </a:t>
          </a:r>
          <a:r>
            <a:rPr lang="ru-RU" sz="1200" dirty="0" err="1">
              <a:latin typeface="Times New Roman" pitchFamily="18" charset="0"/>
              <a:cs typeface="Times New Roman" pitchFamily="18" charset="0"/>
            </a:rPr>
            <a:t>сәйкес</a:t>
          </a:r>
          <a:r>
            <a:rPr lang="ru-RU" sz="1200" dirty="0">
              <a:latin typeface="Times New Roman" pitchFamily="18" charset="0"/>
              <a:cs typeface="Times New Roman" pitchFamily="18" charset="0"/>
            </a:rPr>
            <a:t> </a:t>
          </a:r>
          <a:r>
            <a:rPr lang="ru-RU" sz="1200" dirty="0" err="1">
              <a:latin typeface="Times New Roman" pitchFamily="18" charset="0"/>
              <a:cs typeface="Times New Roman" pitchFamily="18" charset="0"/>
            </a:rPr>
            <a:t>келмеуі</a:t>
          </a:r>
          <a:r>
            <a:rPr lang="ru-RU" sz="1200" dirty="0">
              <a:latin typeface="Times New Roman" pitchFamily="18" charset="0"/>
              <a:cs typeface="Times New Roman" pitchFamily="18" charset="0"/>
            </a:rPr>
            <a:t>, </a:t>
          </a:r>
          <a:r>
            <a:rPr lang="ru-RU" sz="1200" dirty="0" err="1">
              <a:latin typeface="Times New Roman" pitchFamily="18" charset="0"/>
              <a:cs typeface="Times New Roman" pitchFamily="18" charset="0"/>
            </a:rPr>
            <a:t>яғни</a:t>
          </a:r>
          <a:r>
            <a:rPr lang="ru-RU" sz="1200" dirty="0">
              <a:latin typeface="Times New Roman" pitchFamily="18" charset="0"/>
              <a:cs typeface="Times New Roman" pitchFamily="18" charset="0"/>
            </a:rPr>
            <a:t> </a:t>
          </a:r>
          <a:r>
            <a:rPr lang="ru-RU" sz="1200" dirty="0" err="1">
              <a:latin typeface="Times New Roman" pitchFamily="18" charset="0"/>
              <a:cs typeface="Times New Roman" pitchFamily="18" charset="0"/>
            </a:rPr>
            <a:t>нақты</a:t>
          </a:r>
          <a:r>
            <a:rPr lang="ru-RU" sz="1200" dirty="0">
              <a:latin typeface="Times New Roman" pitchFamily="18" charset="0"/>
              <a:cs typeface="Times New Roman" pitchFamily="18" charset="0"/>
            </a:rPr>
            <a:t> </a:t>
          </a:r>
          <a:r>
            <a:rPr lang="ru-RU" sz="1200" dirty="0" err="1">
              <a:latin typeface="Times New Roman" pitchFamily="18" charset="0"/>
              <a:cs typeface="Times New Roman" pitchFamily="18" charset="0"/>
            </a:rPr>
            <a:t>бәсекенің</a:t>
          </a:r>
          <a:r>
            <a:rPr lang="ru-RU" sz="1200" dirty="0">
              <a:latin typeface="Times New Roman" pitchFamily="18" charset="0"/>
              <a:cs typeface="Times New Roman" pitchFamily="18" charset="0"/>
            </a:rPr>
            <a:t> </a:t>
          </a:r>
          <a:r>
            <a:rPr lang="ru-RU" sz="1200" dirty="0" err="1">
              <a:latin typeface="Times New Roman" pitchFamily="18" charset="0"/>
              <a:cs typeface="Times New Roman" pitchFamily="18" charset="0"/>
            </a:rPr>
            <a:t>болуы</a:t>
          </a:r>
          <a:r>
            <a:rPr lang="ru-RU" sz="1200" dirty="0">
              <a:latin typeface="Times New Roman" pitchFamily="18" charset="0"/>
              <a:cs typeface="Times New Roman" pitchFamily="18" charset="0"/>
            </a:rPr>
            <a:t>, </a:t>
          </a:r>
          <a:r>
            <a:rPr lang="ru-RU" sz="1200" dirty="0" err="1">
              <a:latin typeface="Times New Roman" pitchFamily="18" charset="0"/>
              <a:cs typeface="Times New Roman" pitchFamily="18" charset="0"/>
            </a:rPr>
            <a:t>сонымен</a:t>
          </a:r>
          <a:r>
            <a:rPr lang="ru-RU" sz="1200" dirty="0">
              <a:latin typeface="Times New Roman" pitchFamily="18" charset="0"/>
              <a:cs typeface="Times New Roman" pitchFamily="18" charset="0"/>
            </a:rPr>
            <a:t> </a:t>
          </a:r>
          <a:r>
            <a:rPr lang="ru-RU" sz="1200" dirty="0" err="1">
              <a:latin typeface="Times New Roman" pitchFamily="18" charset="0"/>
              <a:cs typeface="Times New Roman" pitchFamily="18" charset="0"/>
            </a:rPr>
            <a:t>қатар</a:t>
          </a:r>
          <a:r>
            <a:rPr lang="ru-RU" sz="1200" dirty="0">
              <a:latin typeface="Times New Roman" pitchFamily="18" charset="0"/>
              <a:cs typeface="Times New Roman" pitchFamily="18" charset="0"/>
            </a:rPr>
            <a:t> </a:t>
          </a:r>
          <a:r>
            <a:rPr lang="ru-RU" sz="1200" dirty="0" err="1">
              <a:latin typeface="Times New Roman" pitchFamily="18" charset="0"/>
              <a:cs typeface="Times New Roman" pitchFamily="18" charset="0"/>
            </a:rPr>
            <a:t>әлеуметтік</a:t>
          </a:r>
          <a:r>
            <a:rPr lang="ru-RU" sz="1200" dirty="0">
              <a:latin typeface="Times New Roman" pitchFamily="18" charset="0"/>
              <a:cs typeface="Times New Roman" pitchFamily="18" charset="0"/>
            </a:rPr>
            <a:t> </a:t>
          </a:r>
          <a:r>
            <a:rPr lang="ru-RU" sz="1200" dirty="0" err="1">
              <a:latin typeface="Times New Roman" pitchFamily="18" charset="0"/>
              <a:cs typeface="Times New Roman" pitchFamily="18" charset="0"/>
            </a:rPr>
            <a:t>бәсекелестіктің</a:t>
          </a:r>
          <a:r>
            <a:rPr lang="ru-RU" sz="1200" dirty="0">
              <a:latin typeface="Times New Roman" pitchFamily="18" charset="0"/>
              <a:cs typeface="Times New Roman" pitchFamily="18" charset="0"/>
            </a:rPr>
            <a:t> </a:t>
          </a:r>
          <a:r>
            <a:rPr lang="ru-RU" sz="1200" dirty="0" err="1">
              <a:latin typeface="Times New Roman" pitchFamily="18" charset="0"/>
              <a:cs typeface="Times New Roman" pitchFamily="18" charset="0"/>
            </a:rPr>
            <a:t>пайда</a:t>
          </a:r>
          <a:r>
            <a:rPr lang="ru-RU" sz="1200" dirty="0">
              <a:latin typeface="Times New Roman" pitchFamily="18" charset="0"/>
              <a:cs typeface="Times New Roman" pitchFamily="18" charset="0"/>
            </a:rPr>
            <a:t> </a:t>
          </a:r>
          <a:r>
            <a:rPr lang="ru-RU" sz="1200" dirty="0" err="1">
              <a:latin typeface="Times New Roman" pitchFamily="18" charset="0"/>
              <a:cs typeface="Times New Roman" pitchFamily="18" charset="0"/>
            </a:rPr>
            <a:t>болуымен</a:t>
          </a:r>
          <a:r>
            <a:rPr lang="ru-RU" sz="1200" dirty="0">
              <a:latin typeface="Times New Roman" pitchFamily="18" charset="0"/>
              <a:cs typeface="Times New Roman" pitchFamily="18" charset="0"/>
            </a:rPr>
            <a:t> </a:t>
          </a:r>
          <a:r>
            <a:rPr lang="ru-RU" sz="1200" dirty="0" err="1">
              <a:latin typeface="Times New Roman" pitchFamily="18" charset="0"/>
              <a:cs typeface="Times New Roman" pitchFamily="18" charset="0"/>
            </a:rPr>
            <a:t>байланысты</a:t>
          </a:r>
          <a:r>
            <a:rPr lang="ru-RU" sz="1200" dirty="0">
              <a:latin typeface="Times New Roman" pitchFamily="18" charset="0"/>
              <a:cs typeface="Times New Roman" pitchFamily="18" charset="0"/>
            </a:rPr>
            <a:t>.</a:t>
          </a:r>
        </a:p>
      </dgm:t>
    </dgm:pt>
    <dgm:pt modelId="{FCF31C07-A555-4346-BD5B-F90521AE21EE}" type="parTrans" cxnId="{FCA88B8C-CF3F-47B4-A77B-06D1DCB8249A}">
      <dgm:prSet/>
      <dgm:spPr/>
      <dgm:t>
        <a:bodyPr/>
        <a:lstStyle/>
        <a:p>
          <a:endParaRPr lang="ru-RU"/>
        </a:p>
      </dgm:t>
    </dgm:pt>
    <dgm:pt modelId="{B7873E4E-2412-42B7-855A-BBA7FDF84B31}" type="sibTrans" cxnId="{FCA88B8C-CF3F-47B4-A77B-06D1DCB8249A}">
      <dgm:prSet/>
      <dgm:spPr/>
      <dgm:t>
        <a:bodyPr/>
        <a:lstStyle/>
        <a:p>
          <a:endParaRPr lang="ru-RU"/>
        </a:p>
      </dgm:t>
    </dgm:pt>
    <dgm:pt modelId="{FC39082F-A440-463B-BEF6-9125C01D5B3C}" type="pres">
      <dgm:prSet presAssocID="{1E4E324E-C30A-4DC1-8AFE-38DB73592CB4}" presName="Name0" presStyleCnt="0">
        <dgm:presLayoutVars>
          <dgm:dir/>
          <dgm:resizeHandles val="exact"/>
        </dgm:presLayoutVars>
      </dgm:prSet>
      <dgm:spPr/>
      <dgm:t>
        <a:bodyPr/>
        <a:lstStyle/>
        <a:p>
          <a:endParaRPr lang="ru-RU"/>
        </a:p>
      </dgm:t>
    </dgm:pt>
    <dgm:pt modelId="{CC2CA46A-1271-4AC6-8A4B-49A39E02F641}" type="pres">
      <dgm:prSet presAssocID="{D0F9BBD0-782B-45A8-BABF-C0B5D2CABCAB}" presName="composite" presStyleCnt="0"/>
      <dgm:spPr/>
    </dgm:pt>
    <dgm:pt modelId="{0AAD0D00-3862-42D8-A1BF-AB5A6413769B}" type="pres">
      <dgm:prSet presAssocID="{D0F9BBD0-782B-45A8-BABF-C0B5D2CABCAB}" presName="imagSh" presStyleLbl="bgImgPlace1" presStyleIdx="0" presStyleCnt="3"/>
      <dgm:spPr/>
    </dgm:pt>
    <dgm:pt modelId="{3D802030-157B-44DC-90DE-77274227F945}" type="pres">
      <dgm:prSet presAssocID="{D0F9BBD0-782B-45A8-BABF-C0B5D2CABCAB}" presName="txNode" presStyleLbl="node1" presStyleIdx="0" presStyleCnt="3">
        <dgm:presLayoutVars>
          <dgm:bulletEnabled val="1"/>
        </dgm:presLayoutVars>
      </dgm:prSet>
      <dgm:spPr/>
      <dgm:t>
        <a:bodyPr/>
        <a:lstStyle/>
        <a:p>
          <a:endParaRPr lang="ru-RU"/>
        </a:p>
      </dgm:t>
    </dgm:pt>
    <dgm:pt modelId="{B5C70903-0343-4680-8354-D1EDB30BEABD}" type="pres">
      <dgm:prSet presAssocID="{C81FE1D7-44D0-4FEA-B22B-F6059F6D32F8}" presName="sibTrans" presStyleLbl="sibTrans2D1" presStyleIdx="0" presStyleCnt="2"/>
      <dgm:spPr/>
      <dgm:t>
        <a:bodyPr/>
        <a:lstStyle/>
        <a:p>
          <a:endParaRPr lang="ru-RU"/>
        </a:p>
      </dgm:t>
    </dgm:pt>
    <dgm:pt modelId="{9D98CC2B-66F8-4A04-899D-8154ABC1B1DF}" type="pres">
      <dgm:prSet presAssocID="{C81FE1D7-44D0-4FEA-B22B-F6059F6D32F8}" presName="connTx" presStyleLbl="sibTrans2D1" presStyleIdx="0" presStyleCnt="2"/>
      <dgm:spPr/>
      <dgm:t>
        <a:bodyPr/>
        <a:lstStyle/>
        <a:p>
          <a:endParaRPr lang="ru-RU"/>
        </a:p>
      </dgm:t>
    </dgm:pt>
    <dgm:pt modelId="{E3F846E9-9E31-43D8-8BEE-A32A2045A19A}" type="pres">
      <dgm:prSet presAssocID="{EFEBFE1D-A52D-4F52-9440-D7E59995E353}" presName="composite" presStyleCnt="0"/>
      <dgm:spPr/>
    </dgm:pt>
    <dgm:pt modelId="{38A37BEE-0AFF-4ED0-88AB-AE8CE18662DB}" type="pres">
      <dgm:prSet presAssocID="{EFEBFE1D-A52D-4F52-9440-D7E59995E353}" presName="imagSh" presStyleLbl="bgImgPlace1" presStyleIdx="1" presStyleCnt="3"/>
      <dgm:spPr/>
    </dgm:pt>
    <dgm:pt modelId="{2AC375C8-F0A0-4564-A836-AEF11479E1FF}" type="pres">
      <dgm:prSet presAssocID="{EFEBFE1D-A52D-4F52-9440-D7E59995E353}" presName="txNode" presStyleLbl="node1" presStyleIdx="1" presStyleCnt="3">
        <dgm:presLayoutVars>
          <dgm:bulletEnabled val="1"/>
        </dgm:presLayoutVars>
      </dgm:prSet>
      <dgm:spPr/>
      <dgm:t>
        <a:bodyPr/>
        <a:lstStyle/>
        <a:p>
          <a:endParaRPr lang="ru-RU"/>
        </a:p>
      </dgm:t>
    </dgm:pt>
    <dgm:pt modelId="{4953BF35-FA7F-4496-B3C0-80F6B92556E6}" type="pres">
      <dgm:prSet presAssocID="{F8628363-0D4F-4B62-B3FB-0D56CDCFA396}" presName="sibTrans" presStyleLbl="sibTrans2D1" presStyleIdx="1" presStyleCnt="2"/>
      <dgm:spPr/>
      <dgm:t>
        <a:bodyPr/>
        <a:lstStyle/>
        <a:p>
          <a:endParaRPr lang="ru-RU"/>
        </a:p>
      </dgm:t>
    </dgm:pt>
    <dgm:pt modelId="{92413768-5D5F-42C3-8D90-8173F7B2AD55}" type="pres">
      <dgm:prSet presAssocID="{F8628363-0D4F-4B62-B3FB-0D56CDCFA396}" presName="connTx" presStyleLbl="sibTrans2D1" presStyleIdx="1" presStyleCnt="2"/>
      <dgm:spPr/>
      <dgm:t>
        <a:bodyPr/>
        <a:lstStyle/>
        <a:p>
          <a:endParaRPr lang="ru-RU"/>
        </a:p>
      </dgm:t>
    </dgm:pt>
    <dgm:pt modelId="{6FB7BB92-51EA-43EC-9D49-C77D03F14A28}" type="pres">
      <dgm:prSet presAssocID="{66A43158-7A89-493E-AF62-B70EE7210A86}" presName="composite" presStyleCnt="0"/>
      <dgm:spPr/>
    </dgm:pt>
    <dgm:pt modelId="{2366F050-DDAA-48F0-AC8E-53A5C2D9CB24}" type="pres">
      <dgm:prSet presAssocID="{66A43158-7A89-493E-AF62-B70EE7210A86}" presName="imagSh" presStyleLbl="bgImgPlace1" presStyleIdx="2" presStyleCnt="3"/>
      <dgm:spPr/>
    </dgm:pt>
    <dgm:pt modelId="{4A6E7DA3-22CD-4819-8016-8AD9619A427E}" type="pres">
      <dgm:prSet presAssocID="{66A43158-7A89-493E-AF62-B70EE7210A86}" presName="txNode" presStyleLbl="node1" presStyleIdx="2" presStyleCnt="3">
        <dgm:presLayoutVars>
          <dgm:bulletEnabled val="1"/>
        </dgm:presLayoutVars>
      </dgm:prSet>
      <dgm:spPr/>
      <dgm:t>
        <a:bodyPr/>
        <a:lstStyle/>
        <a:p>
          <a:endParaRPr lang="ru-RU"/>
        </a:p>
      </dgm:t>
    </dgm:pt>
  </dgm:ptLst>
  <dgm:cxnLst>
    <dgm:cxn modelId="{91AB07FF-E1DB-4419-853D-E79556C9370C}" type="presOf" srcId="{D0F9BBD0-782B-45A8-BABF-C0B5D2CABCAB}" destId="{3D802030-157B-44DC-90DE-77274227F945}" srcOrd="0" destOrd="0" presId="urn:microsoft.com/office/officeart/2005/8/layout/hProcess10#1"/>
    <dgm:cxn modelId="{4C7B324B-9137-4BCE-8F00-CE49B5888813}" type="presOf" srcId="{C81FE1D7-44D0-4FEA-B22B-F6059F6D32F8}" destId="{B5C70903-0343-4680-8354-D1EDB30BEABD}" srcOrd="0" destOrd="0" presId="urn:microsoft.com/office/officeart/2005/8/layout/hProcess10#1"/>
    <dgm:cxn modelId="{A1BE2950-4354-4A53-9D60-9FA84BEC7285}" type="presOf" srcId="{C81FE1D7-44D0-4FEA-B22B-F6059F6D32F8}" destId="{9D98CC2B-66F8-4A04-899D-8154ABC1B1DF}" srcOrd="1" destOrd="0" presId="urn:microsoft.com/office/officeart/2005/8/layout/hProcess10#1"/>
    <dgm:cxn modelId="{CB0E0203-429B-4351-855A-CB4D21236B49}" type="presOf" srcId="{F8628363-0D4F-4B62-B3FB-0D56CDCFA396}" destId="{92413768-5D5F-42C3-8D90-8173F7B2AD55}" srcOrd="1" destOrd="0" presId="urn:microsoft.com/office/officeart/2005/8/layout/hProcess10#1"/>
    <dgm:cxn modelId="{77C5B866-DDCC-4DC7-96D9-D2BC34CA1452}" type="presOf" srcId="{EFEBFE1D-A52D-4F52-9440-D7E59995E353}" destId="{2AC375C8-F0A0-4564-A836-AEF11479E1FF}" srcOrd="0" destOrd="0" presId="urn:microsoft.com/office/officeart/2005/8/layout/hProcess10#1"/>
    <dgm:cxn modelId="{D3EB8815-060A-45A4-BB87-02D820C7390A}" type="presOf" srcId="{1E4E324E-C30A-4DC1-8AFE-38DB73592CB4}" destId="{FC39082F-A440-463B-BEF6-9125C01D5B3C}" srcOrd="0" destOrd="0" presId="urn:microsoft.com/office/officeart/2005/8/layout/hProcess10#1"/>
    <dgm:cxn modelId="{69A3758A-5006-4ECC-B7AF-C9AB6861477B}" type="presOf" srcId="{66A43158-7A89-493E-AF62-B70EE7210A86}" destId="{4A6E7DA3-22CD-4819-8016-8AD9619A427E}" srcOrd="0" destOrd="0" presId="urn:microsoft.com/office/officeart/2005/8/layout/hProcess10#1"/>
    <dgm:cxn modelId="{175B9637-F096-40C3-904D-99213153AF97}" srcId="{1E4E324E-C30A-4DC1-8AFE-38DB73592CB4}" destId="{D0F9BBD0-782B-45A8-BABF-C0B5D2CABCAB}" srcOrd="0" destOrd="0" parTransId="{AE963A72-8ED1-49A8-94CE-DF4C2FBF048F}" sibTransId="{C81FE1D7-44D0-4FEA-B22B-F6059F6D32F8}"/>
    <dgm:cxn modelId="{7AC7D345-C5ED-4941-8F96-77D63E989D84}" srcId="{1E4E324E-C30A-4DC1-8AFE-38DB73592CB4}" destId="{EFEBFE1D-A52D-4F52-9440-D7E59995E353}" srcOrd="1" destOrd="0" parTransId="{4FB30546-07AC-4081-BEB7-28B55A3A64D0}" sibTransId="{F8628363-0D4F-4B62-B3FB-0D56CDCFA396}"/>
    <dgm:cxn modelId="{FCA88B8C-CF3F-47B4-A77B-06D1DCB8249A}" srcId="{1E4E324E-C30A-4DC1-8AFE-38DB73592CB4}" destId="{66A43158-7A89-493E-AF62-B70EE7210A86}" srcOrd="2" destOrd="0" parTransId="{FCF31C07-A555-4346-BD5B-F90521AE21EE}" sibTransId="{B7873E4E-2412-42B7-855A-BBA7FDF84B31}"/>
    <dgm:cxn modelId="{4D94909E-95EF-48B7-B8CB-92930DAD6943}" type="presOf" srcId="{F8628363-0D4F-4B62-B3FB-0D56CDCFA396}" destId="{4953BF35-FA7F-4496-B3C0-80F6B92556E6}" srcOrd="0" destOrd="0" presId="urn:microsoft.com/office/officeart/2005/8/layout/hProcess10#1"/>
    <dgm:cxn modelId="{EC4C3D37-3D05-44BF-ADBE-F4AA7863DA04}" type="presParOf" srcId="{FC39082F-A440-463B-BEF6-9125C01D5B3C}" destId="{CC2CA46A-1271-4AC6-8A4B-49A39E02F641}" srcOrd="0" destOrd="0" presId="urn:microsoft.com/office/officeart/2005/8/layout/hProcess10#1"/>
    <dgm:cxn modelId="{7CC1289A-0D82-45DA-9DDB-60505D187D54}" type="presParOf" srcId="{CC2CA46A-1271-4AC6-8A4B-49A39E02F641}" destId="{0AAD0D00-3862-42D8-A1BF-AB5A6413769B}" srcOrd="0" destOrd="0" presId="urn:microsoft.com/office/officeart/2005/8/layout/hProcess10#1"/>
    <dgm:cxn modelId="{7A5521FC-AA71-400D-AD61-DD9709B1529B}" type="presParOf" srcId="{CC2CA46A-1271-4AC6-8A4B-49A39E02F641}" destId="{3D802030-157B-44DC-90DE-77274227F945}" srcOrd="1" destOrd="0" presId="urn:microsoft.com/office/officeart/2005/8/layout/hProcess10#1"/>
    <dgm:cxn modelId="{24F1BFFA-A069-4373-A188-4FE9F44961F0}" type="presParOf" srcId="{FC39082F-A440-463B-BEF6-9125C01D5B3C}" destId="{B5C70903-0343-4680-8354-D1EDB30BEABD}" srcOrd="1" destOrd="0" presId="urn:microsoft.com/office/officeart/2005/8/layout/hProcess10#1"/>
    <dgm:cxn modelId="{858F1115-3B6F-4EE3-81A3-A5F78D87B20A}" type="presParOf" srcId="{B5C70903-0343-4680-8354-D1EDB30BEABD}" destId="{9D98CC2B-66F8-4A04-899D-8154ABC1B1DF}" srcOrd="0" destOrd="0" presId="urn:microsoft.com/office/officeart/2005/8/layout/hProcess10#1"/>
    <dgm:cxn modelId="{9D779736-B31E-49FD-ACB3-1EA46B0CEFFC}" type="presParOf" srcId="{FC39082F-A440-463B-BEF6-9125C01D5B3C}" destId="{E3F846E9-9E31-43D8-8BEE-A32A2045A19A}" srcOrd="2" destOrd="0" presId="urn:microsoft.com/office/officeart/2005/8/layout/hProcess10#1"/>
    <dgm:cxn modelId="{201D87CE-80C6-4FF6-A684-257768978E8B}" type="presParOf" srcId="{E3F846E9-9E31-43D8-8BEE-A32A2045A19A}" destId="{38A37BEE-0AFF-4ED0-88AB-AE8CE18662DB}" srcOrd="0" destOrd="0" presId="urn:microsoft.com/office/officeart/2005/8/layout/hProcess10#1"/>
    <dgm:cxn modelId="{49FCD9F1-8EF7-43EB-A4E0-38D86D25CFB8}" type="presParOf" srcId="{E3F846E9-9E31-43D8-8BEE-A32A2045A19A}" destId="{2AC375C8-F0A0-4564-A836-AEF11479E1FF}" srcOrd="1" destOrd="0" presId="urn:microsoft.com/office/officeart/2005/8/layout/hProcess10#1"/>
    <dgm:cxn modelId="{9912051A-63A1-40B8-88C0-065717D634F2}" type="presParOf" srcId="{FC39082F-A440-463B-BEF6-9125C01D5B3C}" destId="{4953BF35-FA7F-4496-B3C0-80F6B92556E6}" srcOrd="3" destOrd="0" presId="urn:microsoft.com/office/officeart/2005/8/layout/hProcess10#1"/>
    <dgm:cxn modelId="{13B47D57-A0C6-41A7-AF01-941A040389FC}" type="presParOf" srcId="{4953BF35-FA7F-4496-B3C0-80F6B92556E6}" destId="{92413768-5D5F-42C3-8D90-8173F7B2AD55}" srcOrd="0" destOrd="0" presId="urn:microsoft.com/office/officeart/2005/8/layout/hProcess10#1"/>
    <dgm:cxn modelId="{9A45450B-DFFC-46BB-98AA-EAB47F280544}" type="presParOf" srcId="{FC39082F-A440-463B-BEF6-9125C01D5B3C}" destId="{6FB7BB92-51EA-43EC-9D49-C77D03F14A28}" srcOrd="4" destOrd="0" presId="urn:microsoft.com/office/officeart/2005/8/layout/hProcess10#1"/>
    <dgm:cxn modelId="{E99C3CCA-4AD8-4B50-969D-CA8A6DD1560A}" type="presParOf" srcId="{6FB7BB92-51EA-43EC-9D49-C77D03F14A28}" destId="{2366F050-DDAA-48F0-AC8E-53A5C2D9CB24}" srcOrd="0" destOrd="0" presId="urn:microsoft.com/office/officeart/2005/8/layout/hProcess10#1"/>
    <dgm:cxn modelId="{EA7D5E4E-C833-4731-BD1C-8C1E5C16B8DD}" type="presParOf" srcId="{6FB7BB92-51EA-43EC-9D49-C77D03F14A28}" destId="{4A6E7DA3-22CD-4819-8016-8AD9619A427E}" srcOrd="1" destOrd="0" presId="urn:microsoft.com/office/officeart/2005/8/layout/hProcess10#1"/>
  </dgm:cxnLst>
  <dgm:bg/>
  <dgm:whole/>
  <dgm:extLst>
    <a:ext uri="http://schemas.microsoft.com/office/drawing/2008/diagram">
      <dsp:dataModelExt xmlns=""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process5">
  <dgm:title val=""/>
  <dgm:desc val=""/>
  <dgm:catLst>
    <dgm:cat type="process" pri="17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diagram">
    <dgm:varLst>
      <dgm:dir/>
      <dgm:resizeHandles val="exact"/>
    </dgm:varLst>
    <dgm:choose name="Name0">
      <dgm:if name="Name1" axis="self" func="var" arg="dir" op="equ" val="norm">
        <dgm:alg type="snake">
          <dgm:param type="grDir" val="tL"/>
          <dgm:param type="flowDir" val="row"/>
          <dgm:param type="contDir" val="revDir"/>
          <dgm:param type="bkpt" val="endCnv"/>
        </dgm:alg>
      </dgm:if>
      <dgm:else name="Name2">
        <dgm:alg type="snake">
          <dgm:param type="grDir" val="tR"/>
          <dgm:param type="flowDir" val="row"/>
          <dgm:param type="contDir" val="revDir"/>
          <dgm:param type="bkpt" val="endCnv"/>
        </dgm:alg>
      </dgm:else>
    </dgm:choose>
    <dgm:shape xmlns:r="http://schemas.openxmlformats.org/officeDocument/2006/relationships" r:blip="">
      <dgm:adjLst/>
    </dgm:shape>
    <dgm:presOf/>
    <dgm:constrLst>
      <dgm:constr type="w" for="ch" ptType="node" refType="w"/>
      <dgm:constr type="w" for="ch" forName="sibTrans" refType="w" refFor="ch" refPtType="node" op="equ" fact="0.4"/>
      <dgm:constr type="sp" refType="w" refFor="ch" refForName="sibTrans" op="equ"/>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Lst>
          <dgm:ruleLst/>
          <dgm:layoutNode name="connectorText">
            <dgm:alg type="tx">
              <dgm:param type="autoTxRot" val="upr"/>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radial4#1">
  <dgm:title val=""/>
  <dgm:desc val=""/>
  <dgm:catLst>
    <dgm:cat type="relationship" pri="107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t modelId="11"/>
        <dgm:pt modelId="12"/>
      </dgm:ptLst>
      <dgm:cxnLst>
        <dgm:cxn modelId="2" srcId="0" destId="1" srcOrd="0" destOrd="0"/>
        <dgm:cxn modelId="15" srcId="1" destId="11" srcOrd="0" destOrd="0"/>
        <dgm:cxn modelId="16" srcId="1" destId="12" srcOrd="1"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0"/>
              <dgm:param type="spanAng" val="360"/>
              <dgm:param type="ctrShpMap" val="fNode"/>
            </dgm:alg>
          </dgm:if>
          <dgm:else name="Name4">
            <dgm:choose name="Name5">
              <dgm:if name="Name6" axis="ch ch" ptType="node node" st="1 1" cnt="1 0" func="cnt" op="lte" val="3">
                <dgm:alg type="cycle">
                  <dgm:param type="stAng" val="-55"/>
                  <dgm:param type="spanAng" val="110"/>
                  <dgm:param type="ctrShpMap" val="fNode"/>
                </dgm:alg>
              </dgm:if>
              <dgm:else name="Name7">
                <dgm:choose name="Name8">
                  <dgm:if name="Name9" axis="ch ch" ptType="node node" st="1 1" cnt="1 0" func="cnt" op="equ" val="4">
                    <dgm:alg type="cycle">
                      <dgm:param type="stAng" val="-75"/>
                      <dgm:param type="spanAng" val="150"/>
                      <dgm:param type="ctrShpMap" val="fNode"/>
                    </dgm:alg>
                  </dgm:if>
                  <dgm:else name="Name10">
                    <dgm:alg type="cycle">
                      <dgm:param type="stAng" val="-90"/>
                      <dgm:param type="spanAng" val="180"/>
                      <dgm:param type="ctrShpMap" val="fNode"/>
                    </dgm:alg>
                  </dgm:else>
                </dgm:choose>
              </dgm:else>
            </dgm:choose>
          </dgm:else>
        </dgm:choose>
      </dgm:if>
      <dgm:else name="Name11">
        <dgm:choose name="Name12">
          <dgm:if name="Name13" axis="ch ch" ptType="node node" st="1 1" cnt="1 0" func="cnt" op="lte" val="1">
            <dgm:alg type="cycle">
              <dgm:param type="stAng" val="0"/>
              <dgm:param type="spanAng" val="-360"/>
              <dgm:param type="ctrShpMap" val="fNode"/>
            </dgm:alg>
          </dgm:if>
          <dgm:else name="Name14">
            <dgm:choose name="Name15">
              <dgm:if name="Name16" axis="ch ch" ptType="node node" st="1 1" cnt="1 0" func="cnt" op="lte" val="3">
                <dgm:alg type="cycle">
                  <dgm:param type="stAng" val="55"/>
                  <dgm:param type="spanAng" val="-110"/>
                  <dgm:param type="ctrShpMap" val="fNode"/>
                </dgm:alg>
              </dgm:if>
              <dgm:else name="Name17">
                <dgm:choose name="Name18">
                  <dgm:if name="Name19" axis="ch ch" ptType="node node" st="1 1" cnt="1 0" func="cnt" op="equ" val="4">
                    <dgm:alg type="cycle">
                      <dgm:param type="stAng" val="75"/>
                      <dgm:param type="spanAng" val="-150"/>
                      <dgm:param type="ctrShpMap" val="fNode"/>
                    </dgm:alg>
                  </dgm:if>
                  <dgm:else name="Name20">
                    <dgm:alg type="cycle">
                      <dgm:param type="stAng" val="90"/>
                      <dgm:param type="spanAng" val="-180"/>
                      <dgm:param type="ctrShpMap" val="fNode"/>
                    </dgm:alg>
                  </dgm:else>
                </dgm:choose>
              </dgm:else>
            </dgm:choose>
          </dgm:else>
        </dgm:choose>
      </dgm:else>
    </dgm:choose>
    <dgm:shape xmlns:r="http://schemas.openxmlformats.org/officeDocument/2006/relationships" r:blip="">
      <dgm:adjLst/>
    </dgm:shape>
    <dgm:presOf/>
    <dgm:constrLst>
      <dgm:constr type="w" for="ch" forName="centerShape" refType="w"/>
      <dgm:constr type="w" for="ch" forName="node" refType="w" refFor="ch" refForName="centerShape" fact="0.95"/>
      <dgm:constr type="h" for="ch" forName="parTrans" refType="w" refFor="ch" refForName="centerShape" fact="0.285"/>
      <dgm:constr type="sp" refType="w" refFor="ch" refForName="centerShape" op="equ" fact="0.23"/>
      <dgm:constr type="sibSp" refType="w" refFor="ch" refForName="node" fact="0.1"/>
      <dgm:constr type="primFontSz" for="ch" forName="node" op="equ"/>
    </dgm:constrLst>
    <dgm:choose name="Name21">
      <dgm:if name="Name22" axis="ch ch" ptType="node node" st="1 1" cnt="1 0" func="cnt" op="lte" val="5">
        <dgm:ruleLst>
          <dgm:rule type="w" for="ch" forName="centerShape" val="NaN" fact="0.27" max="NaN"/>
        </dgm:ruleLst>
      </dgm:if>
      <dgm:else name="Name23">
        <dgm:ruleLst>
          <dgm:rule type="w" for="ch" forName="centerShape" val="NaN" fact="0.27" max="NaN"/>
          <dgm:rule type="w" for="ch" forName="node" val="NaN" fact="0.7" max="NaN"/>
        </dgm:ruleLst>
      </dgm:else>
    </dgm:choose>
    <dgm:forEach name="Name24" axis="ch" ptType="node" cnt="1">
      <dgm:layoutNode name="centerShape" styleLbl="node0">
        <dgm:alg type="tx"/>
        <dgm:shape xmlns:r="http://schemas.openxmlformats.org/officeDocument/2006/relationships" type="ellipse" r:blip="">
          <dgm:adjLst/>
        </dgm:shape>
        <dgm:presOf axis="self"/>
        <dgm:constrLst>
          <dgm:constr type="tMarg" refType="primFontSz" fact="0.05"/>
          <dgm:constr type="bMarg" refType="primFontSz" fact="0.05"/>
          <dgm:constr type="lMarg" refType="primFontSz" fact="0.05"/>
          <dgm:constr type="rMarg" refType="primFontSz" fact="0.05"/>
          <dgm:constr type="primFontSz" val="65"/>
          <dgm:constr type="h" refType="w"/>
        </dgm:constrLst>
        <dgm:ruleLst>
          <dgm:rule type="primFontSz" val="5" fact="NaN" max="NaN"/>
        </dgm:ruleLst>
      </dgm:layoutNode>
      <dgm:forEach name="Name25" axis="ch">
        <dgm:forEach name="Name26" axis="self" ptType="parTrans">
          <dgm:layoutNode name="parTrans" styleLbl="bgSibTrans2D1">
            <dgm:alg type="conn">
              <dgm:param type="begPts" val="auto"/>
              <dgm:param type="endPts" val="ctr"/>
              <dgm:param type="endSty" val="noArr"/>
              <dgm:param type="begSty" val="arr"/>
            </dgm:alg>
            <dgm:shape xmlns:r="http://schemas.openxmlformats.org/officeDocument/2006/relationships" type="conn" r:blip="">
              <dgm:adjLst/>
            </dgm:shape>
            <dgm:presOf axis="self"/>
            <dgm:constrLst>
              <dgm:constr type="begPad" refType="connDist" fact="0.055"/>
              <dgm:constr type="endPad"/>
            </dgm:constrLst>
            <dgm:ruleLst/>
          </dgm:layoutNode>
        </dgm:forEach>
        <dgm:forEach name="Name27" axis="self" ptType="node">
          <dgm:layoutNode name="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h" refType="w" fact="0.8"/>
              <dgm:constr type="tMarg" refType="primFontSz" fact="0.15"/>
              <dgm:constr type="bMarg" refType="primFontSz" fact="0.15"/>
              <dgm:constr type="lMarg" refType="primFontSz" fact="0.15"/>
              <dgm:constr type="rMarg" refType="primFontSz" fact="0.15"/>
            </dgm:constrLst>
            <dgm:ruleLst>
              <dgm:rule type="primFontSz" val="5" fact="NaN" max="NaN"/>
            </dgm:ruleLst>
          </dgm:layoutNode>
        </dgm:forEach>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hProcess10#1">
  <dgm:title val=""/>
  <dgm:desc val=""/>
  <dgm:catLst>
    <dgm:cat type="process" pri="3000"/>
    <dgm:cat type="picture" pri="30000"/>
    <dgm:cat type="pictureconvert" pri="3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forName="composite" refType="w"/>
      <dgm:constr type="w" for="ch" ptType="sibTrans" refType="w" refFor="ch" refForName="composite" op="equ" fact="0.3333"/>
      <dgm:constr type="primFontSz" for="des" forName="txNode" op="equ" val="65"/>
      <dgm:constr type="primFontSz" for="des" forName="connTx" op="equ" val="55"/>
      <dgm:constr type="primFontSz" for="des" forName="connTx" refType="primFontSz" refFor="des" refForName="txNode" op="lte" fact="0.8"/>
    </dgm:constrLst>
    <dgm:ruleLst/>
    <dgm:forEach name="Name4" axis="ch" ptType="node">
      <dgm:layoutNode name="composite">
        <dgm:alg type="composite"/>
        <dgm:shape xmlns:r="http://schemas.openxmlformats.org/officeDocument/2006/relationships" r:blip="">
          <dgm:adjLst/>
        </dgm:shape>
        <dgm:presOf/>
        <dgm:choose name="Name5">
          <dgm:if name="Name6" func="var" arg="dir" op="equ" val="norm">
            <dgm:constrLst>
              <dgm:constr type="l" for="ch" forName="imagSh"/>
              <dgm:constr type="w" for="ch" forName="imagSh" refType="w" fact="0.86"/>
              <dgm:constr type="t" for="ch" forName="imagSh"/>
              <dgm:constr type="h" for="ch" forName="imagSh" refType="w" refFor="ch" refForName="imagSh"/>
              <dgm:constr type="l" for="ch" forName="txNode" refType="w" fact="0.14"/>
              <dgm:constr type="w" for="ch" forName="txNode" refType="w" refFor="ch" refForName="imagSh"/>
              <dgm:constr type="t" for="ch" forName="txNode" refType="h" refFor="ch" refForName="imagSh" fact="0.6"/>
              <dgm:constr type="h" for="ch" forName="txNode" refType="h" refFor="ch" refForName="imagSh"/>
            </dgm:constrLst>
          </dgm:if>
          <dgm:else name="Name7">
            <dgm:constrLst>
              <dgm:constr type="l" for="ch" forName="imagSh" refType="w" fact="0.14"/>
              <dgm:constr type="w" for="ch" forName="imagSh" refType="w" fact="0.86"/>
              <dgm:constr type="t" for="ch" forName="imagSh"/>
              <dgm:constr type="h" for="ch" forName="imagSh" refType="w" refFor="ch" refForName="imagSh"/>
              <dgm:constr type="l" for="ch" forName="txNode"/>
              <dgm:constr type="w" for="ch" forName="txNode" refType="w" refFor="ch" refForName="imagSh"/>
              <dgm:constr type="t" for="ch" forName="txNode" refType="h" refFor="ch" refForName="imagSh" fact="0.6"/>
              <dgm:constr type="h" for="ch" forName="txNode" refType="h" refFor="ch" refForName="imagSh"/>
            </dgm:constrLst>
          </dgm:else>
        </dgm:choose>
        <dgm:ruleLst/>
        <dgm:layoutNode name="imagSh" styleLbl="bgImgPlace1">
          <dgm:alg type="sp"/>
          <dgm:shape xmlns:r="http://schemas.openxmlformats.org/officeDocument/2006/relationships" type="roundRect" r:blip="" blipPhldr="1">
            <dgm:adjLst>
              <dgm:adj idx="1" val="0.1"/>
            </dgm:adjLst>
          </dgm:shape>
          <dgm:presOf/>
          <dgm:constrLst/>
          <dgm:ruleLst/>
        </dgm:layoutNode>
        <dgm:layoutNode name="txNode" styleLbl="node1">
          <dgm:varLst>
            <dgm:bulletEnabled val="1"/>
          </dgm:varLst>
          <dgm:alg type="tx"/>
          <dgm:shape xmlns:r="http://schemas.openxmlformats.org/officeDocument/2006/relationships" type="roundRect" r:blip="">
            <dgm:adjLst>
              <dgm:adj idx="1" val="0.1"/>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name="sibTransForEach" axis="followSib" ptType="sibTrans" cnt="1">
        <dgm:layoutNode name="sibTrans">
          <dgm:alg type="conn">
            <dgm:param type="begPts" val="auto"/>
            <dgm:param type="endPts" val="auto"/>
            <dgm:param type="srcNode" val="imagSh"/>
            <dgm:param type="dstNode" val="imagSh"/>
          </dgm:alg>
          <dgm:shape xmlns:r="http://schemas.openxmlformats.org/officeDocument/2006/relationships" type="conn" r:blip="">
            <dgm:adjLst/>
          </dgm:shape>
          <dgm:presOf axis="self"/>
          <dgm:constrLst>
            <dgm:constr type="h" refType="w" fact="0.62"/>
            <dgm:constr type="connDist"/>
            <dgm:constr type="begPad" refType="connDist" fact="0.35"/>
            <dgm:constr type="endPad" refType="connDist" fact="0.3"/>
          </dgm:constrLst>
          <dgm:ruleLst/>
          <dgm:layoutNode name="connTx">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2#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a:t>Образец заголовка</a:t>
            </a:r>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a:t>Образец подзаголовка</a:t>
            </a:r>
          </a:p>
        </p:txBody>
      </p:sp>
      <p:sp>
        <p:nvSpPr>
          <p:cNvPr id="4" name="Дата 3"/>
          <p:cNvSpPr>
            <a:spLocks noGrp="1"/>
          </p:cNvSpPr>
          <p:nvPr>
            <p:ph type="dt" sz="half" idx="10"/>
          </p:nvPr>
        </p:nvSpPr>
        <p:spPr/>
        <p:txBody>
          <a:bodyPr/>
          <a:lstStyle/>
          <a:p>
            <a:fld id="{6E9EC455-5A12-40C3-8377-9D7C76D0EC96}" type="datetimeFigureOut">
              <a:rPr lang="ru-RU" smtClean="0"/>
              <a:pPr/>
              <a:t>18.01.2022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4D54A35C-9AD4-41BF-98C4-EF2E5C2E6947}"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Вертикальный текст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fld id="{6E9EC455-5A12-40C3-8377-9D7C76D0EC96}" type="datetimeFigureOut">
              <a:rPr lang="ru-RU" smtClean="0"/>
              <a:pPr/>
              <a:t>18.01.2022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4D54A35C-9AD4-41BF-98C4-EF2E5C2E6947}"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a:t>Образец заголовка</a:t>
            </a:r>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fld id="{6E9EC455-5A12-40C3-8377-9D7C76D0EC96}" type="datetimeFigureOut">
              <a:rPr lang="ru-RU" smtClean="0"/>
              <a:pPr/>
              <a:t>18.01.2022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4D54A35C-9AD4-41BF-98C4-EF2E5C2E6947}"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Содержимое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fld id="{6E9EC455-5A12-40C3-8377-9D7C76D0EC96}" type="datetimeFigureOut">
              <a:rPr lang="ru-RU" smtClean="0"/>
              <a:pPr/>
              <a:t>18.01.2022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4D54A35C-9AD4-41BF-98C4-EF2E5C2E6947}"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a:t>Образец заголовка</a:t>
            </a:r>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Дата 3"/>
          <p:cNvSpPr>
            <a:spLocks noGrp="1"/>
          </p:cNvSpPr>
          <p:nvPr>
            <p:ph type="dt" sz="half" idx="10"/>
          </p:nvPr>
        </p:nvSpPr>
        <p:spPr/>
        <p:txBody>
          <a:bodyPr/>
          <a:lstStyle/>
          <a:p>
            <a:fld id="{6E9EC455-5A12-40C3-8377-9D7C76D0EC96}" type="datetimeFigureOut">
              <a:rPr lang="ru-RU" smtClean="0"/>
              <a:pPr/>
              <a:t>18.01.2022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4D54A35C-9AD4-41BF-98C4-EF2E5C2E6947}"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Дата 4"/>
          <p:cNvSpPr>
            <a:spLocks noGrp="1"/>
          </p:cNvSpPr>
          <p:nvPr>
            <p:ph type="dt" sz="half" idx="10"/>
          </p:nvPr>
        </p:nvSpPr>
        <p:spPr/>
        <p:txBody>
          <a:bodyPr/>
          <a:lstStyle/>
          <a:p>
            <a:fld id="{6E9EC455-5A12-40C3-8377-9D7C76D0EC96}" type="datetimeFigureOut">
              <a:rPr lang="ru-RU" smtClean="0"/>
              <a:pPr/>
              <a:t>18.01.2022</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4D54A35C-9AD4-41BF-98C4-EF2E5C2E6947}"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a:t>Образец заголовка</a:t>
            </a:r>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7" name="Дата 6"/>
          <p:cNvSpPr>
            <a:spLocks noGrp="1"/>
          </p:cNvSpPr>
          <p:nvPr>
            <p:ph type="dt" sz="half" idx="10"/>
          </p:nvPr>
        </p:nvSpPr>
        <p:spPr/>
        <p:txBody>
          <a:bodyPr/>
          <a:lstStyle/>
          <a:p>
            <a:fld id="{6E9EC455-5A12-40C3-8377-9D7C76D0EC96}" type="datetimeFigureOut">
              <a:rPr lang="ru-RU" smtClean="0"/>
              <a:pPr/>
              <a:t>18.01.2022</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4D54A35C-9AD4-41BF-98C4-EF2E5C2E6947}"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Дата 2"/>
          <p:cNvSpPr>
            <a:spLocks noGrp="1"/>
          </p:cNvSpPr>
          <p:nvPr>
            <p:ph type="dt" sz="half" idx="10"/>
          </p:nvPr>
        </p:nvSpPr>
        <p:spPr/>
        <p:txBody>
          <a:bodyPr/>
          <a:lstStyle/>
          <a:p>
            <a:fld id="{6E9EC455-5A12-40C3-8377-9D7C76D0EC96}" type="datetimeFigureOut">
              <a:rPr lang="ru-RU" smtClean="0"/>
              <a:pPr/>
              <a:t>18.01.2022</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4D54A35C-9AD4-41BF-98C4-EF2E5C2E6947}"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6E9EC455-5A12-40C3-8377-9D7C76D0EC96}" type="datetimeFigureOut">
              <a:rPr lang="ru-RU" smtClean="0"/>
              <a:pPr/>
              <a:t>18.01.2022</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4D54A35C-9AD4-41BF-98C4-EF2E5C2E6947}"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a:t>Образец заголовка</a:t>
            </a:r>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Дата 4"/>
          <p:cNvSpPr>
            <a:spLocks noGrp="1"/>
          </p:cNvSpPr>
          <p:nvPr>
            <p:ph type="dt" sz="half" idx="10"/>
          </p:nvPr>
        </p:nvSpPr>
        <p:spPr/>
        <p:txBody>
          <a:bodyPr/>
          <a:lstStyle/>
          <a:p>
            <a:fld id="{6E9EC455-5A12-40C3-8377-9D7C76D0EC96}" type="datetimeFigureOut">
              <a:rPr lang="ru-RU" smtClean="0"/>
              <a:pPr/>
              <a:t>18.01.2022</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4D54A35C-9AD4-41BF-98C4-EF2E5C2E6947}"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a:t>Образец заголовка</a:t>
            </a:r>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Дата 4"/>
          <p:cNvSpPr>
            <a:spLocks noGrp="1"/>
          </p:cNvSpPr>
          <p:nvPr>
            <p:ph type="dt" sz="half" idx="10"/>
          </p:nvPr>
        </p:nvSpPr>
        <p:spPr/>
        <p:txBody>
          <a:bodyPr/>
          <a:lstStyle/>
          <a:p>
            <a:fld id="{6E9EC455-5A12-40C3-8377-9D7C76D0EC96}" type="datetimeFigureOut">
              <a:rPr lang="ru-RU" smtClean="0"/>
              <a:pPr/>
              <a:t>18.01.2022</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4D54A35C-9AD4-41BF-98C4-EF2E5C2E6947}"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a:t>Образец заголовка</a:t>
            </a:r>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E9EC455-5A12-40C3-8377-9D7C76D0EC96}" type="datetimeFigureOut">
              <a:rPr lang="ru-RU" smtClean="0"/>
              <a:pPr/>
              <a:t>18.01.2022</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D54A35C-9AD4-41BF-98C4-EF2E5C2E6947}"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1785927"/>
            <a:ext cx="7772400" cy="1814524"/>
          </a:xfrm>
        </p:spPr>
        <p:style>
          <a:lnRef idx="1">
            <a:schemeClr val="accent1"/>
          </a:lnRef>
          <a:fillRef idx="2">
            <a:schemeClr val="accent1"/>
          </a:fillRef>
          <a:effectRef idx="1">
            <a:schemeClr val="accent1"/>
          </a:effectRef>
          <a:fontRef idx="minor">
            <a:schemeClr val="dk1"/>
          </a:fontRef>
        </p:style>
        <p:txBody>
          <a:bodyPr>
            <a:normAutofit fontScale="90000"/>
          </a:bodyPr>
          <a:lstStyle/>
          <a:p>
            <a:r>
              <a:rPr lang="kk-KZ" dirty="0" smtClean="0"/>
              <a:t>2-дәріс Қақтығыс және оның түрлері мен келіп шығу себептері,  әдіс-тәсілдері</a:t>
            </a:r>
            <a:endParaRPr lang="ru-RU" dirty="0"/>
          </a:p>
        </p:txBody>
      </p:sp>
      <p:sp>
        <p:nvSpPr>
          <p:cNvPr id="3" name="Подзаголовок 2"/>
          <p:cNvSpPr>
            <a:spLocks noGrp="1"/>
          </p:cNvSpPr>
          <p:nvPr>
            <p:ph type="subTitle" idx="1"/>
          </p:nvPr>
        </p:nvSpPr>
        <p:spPr>
          <a:xfrm>
            <a:off x="3500430" y="4357694"/>
            <a:ext cx="4929222" cy="1281106"/>
          </a:xfrm>
        </p:spPr>
        <p:style>
          <a:lnRef idx="2">
            <a:schemeClr val="accent1"/>
          </a:lnRef>
          <a:fillRef idx="1">
            <a:schemeClr val="lt1"/>
          </a:fillRef>
          <a:effectRef idx="0">
            <a:schemeClr val="accent1"/>
          </a:effectRef>
          <a:fontRef idx="minor">
            <a:schemeClr val="dk1"/>
          </a:fontRef>
        </p:style>
        <p:txBody>
          <a:bodyPr/>
          <a:lstStyle/>
          <a:p>
            <a:r>
              <a:rPr lang="kk-KZ" dirty="0" smtClean="0">
                <a:solidFill>
                  <a:schemeClr val="tx1"/>
                </a:solidFill>
                <a:latin typeface="Times New Roman" pitchFamily="18" charset="0"/>
                <a:cs typeface="Times New Roman" pitchFamily="18" charset="0"/>
              </a:rPr>
              <a:t> Тоқсанбаева Н.Қ.</a:t>
            </a:r>
            <a:endParaRPr lang="kk-KZ" dirty="0">
              <a:solidFill>
                <a:schemeClr val="tx1"/>
              </a:solidFill>
              <a:latin typeface="Times New Roman" pitchFamily="18" charset="0"/>
              <a:cs typeface="Times New Roman"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075860"/>
          </a:xfrm>
        </p:spPr>
        <p:style>
          <a:lnRef idx="2">
            <a:schemeClr val="accent1">
              <a:shade val="50000"/>
            </a:schemeClr>
          </a:lnRef>
          <a:fillRef idx="1">
            <a:schemeClr val="accent1"/>
          </a:fillRef>
          <a:effectRef idx="0">
            <a:schemeClr val="accent1"/>
          </a:effectRef>
          <a:fontRef idx="minor">
            <a:schemeClr val="lt1"/>
          </a:fontRef>
        </p:style>
        <p:txBody>
          <a:bodyPr>
            <a:normAutofit/>
          </a:bodyPr>
          <a:lstStyle/>
          <a:p>
            <a:r>
              <a:rPr lang="ru-RU" sz="2800" b="1">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ҚАҚТЫҒЫСТЫҢ ТҮРЛЕРІ ЖӘНЕ ҚАҚТЫҒЫСТАРДЫ БАСҚАРУ</a:t>
            </a:r>
            <a:endParaRPr lang="ru-RU" sz="2800"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
        <p:nvSpPr>
          <p:cNvPr id="3" name="Содержимое 2"/>
          <p:cNvSpPr>
            <a:spLocks noGrp="1"/>
          </p:cNvSpPr>
          <p:nvPr>
            <p:ph idx="1"/>
          </p:nvPr>
        </p:nvSpPr>
        <p:spPr/>
        <p:style>
          <a:lnRef idx="2">
            <a:schemeClr val="accent1"/>
          </a:lnRef>
          <a:fillRef idx="1">
            <a:schemeClr val="lt1"/>
          </a:fillRef>
          <a:effectRef idx="0">
            <a:schemeClr val="accent1"/>
          </a:effectRef>
          <a:fontRef idx="minor">
            <a:schemeClr val="dk1"/>
          </a:fontRef>
        </p:style>
        <p:txBody>
          <a:bodyPr>
            <a:normAutofit fontScale="92500" lnSpcReduction="10000"/>
          </a:bodyPr>
          <a:lstStyle/>
          <a:p>
            <a:r>
              <a:rPr lang="ru-RU" dirty="0" err="1">
                <a:latin typeface="Times New Roman" pitchFamily="18" charset="0"/>
                <a:cs typeface="Times New Roman" pitchFamily="18" charset="0"/>
              </a:rPr>
              <a:t>Қақтығыстың әртүрлі анықтамалары </a:t>
            </a:r>
            <a:r>
              <a:rPr lang="ru-RU" dirty="0">
                <a:latin typeface="Times New Roman" pitchFamily="18" charset="0"/>
                <a:cs typeface="Times New Roman" pitchFamily="18" charset="0"/>
              </a:rPr>
              <a:t>бар, </a:t>
            </a:r>
            <a:r>
              <a:rPr lang="ru-RU" dirty="0" err="1">
                <a:latin typeface="Times New Roman" pitchFamily="18" charset="0"/>
                <a:cs typeface="Times New Roman" pitchFamily="18" charset="0"/>
              </a:rPr>
              <a:t>бірақ олардың барлығы адамдардың өзара әрекеттесуіне келгенде</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келіспеушілік</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түрінде болатын</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қайшылықтың болуын</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атап</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көрсетеді.</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Қақтығыстар жасырын</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немесе</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ашық болуы</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мүмкін, бірақ олар</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әрқашан келісімнің болмауына</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негізделген</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Сондықтан </a:t>
            </a:r>
            <a:r>
              <a:rPr lang="ru-RU" dirty="0">
                <a:latin typeface="Times New Roman" pitchFamily="18" charset="0"/>
                <a:cs typeface="Times New Roman" pitchFamily="18" charset="0"/>
              </a:rPr>
              <a:t>конфликт </a:t>
            </a:r>
            <a:r>
              <a:rPr lang="ru-RU" dirty="0" err="1">
                <a:latin typeface="Times New Roman" pitchFamily="18" charset="0"/>
                <a:cs typeface="Times New Roman" pitchFamily="18" charset="0"/>
              </a:rPr>
              <a:t>екі</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немесе</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одан</a:t>
            </a:r>
            <a:r>
              <a:rPr lang="ru-RU" dirty="0">
                <a:latin typeface="Times New Roman" pitchFamily="18" charset="0"/>
                <a:cs typeface="Times New Roman" pitchFamily="18" charset="0"/>
              </a:rPr>
              <a:t> да </a:t>
            </a:r>
            <a:r>
              <a:rPr lang="ru-RU" dirty="0" err="1">
                <a:latin typeface="Times New Roman" pitchFamily="18" charset="0"/>
                <a:cs typeface="Times New Roman" pitchFamily="18" charset="0"/>
              </a:rPr>
              <a:t>көп тараптардың </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жеке</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адамдардың немесе</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топтардың келісімінің болмауы</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ретінде</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анықталады</a:t>
            </a:r>
            <a:r>
              <a:rPr lang="ru-RU" dirty="0">
                <a:latin typeface="Times New Roman" pitchFamily="18" charset="0"/>
                <a:cs typeface="Times New Roman" pitchFamily="18" charset="0"/>
              </a:rPr>
              <a:t>.</a:t>
            </a:r>
          </a:p>
          <a:p>
            <a:endParaRPr lang="ru-RU" dirty="0"/>
          </a:p>
        </p:txBody>
      </p:sp>
    </p:spTree>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Объект 3"/>
          <p:cNvGraphicFramePr>
            <a:graphicFrameLocks noGrp="1"/>
          </p:cNvGraphicFramePr>
          <p:nvPr>
            <p:ph idx="1"/>
            <p:extLst>
              <p:ext uri="{D42A27DB-BD31-4B8C-83A1-F6EECF244321}">
                <p14:modId xmlns="" xmlns:p14="http://schemas.microsoft.com/office/powerpoint/2010/main" val="3707574410"/>
              </p:ext>
            </p:extLst>
          </p:nvPr>
        </p:nvGraphicFramePr>
        <p:xfrm>
          <a:off x="559192" y="351693"/>
          <a:ext cx="7965830" cy="577447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Содержимое 3"/>
          <p:cNvSpPr>
            <a:spLocks noGrp="1"/>
          </p:cNvSpPr>
          <p:nvPr>
            <p:ph idx="1"/>
          </p:nvPr>
        </p:nvSpPr>
        <p:spPr>
          <a:xfrm>
            <a:off x="341142" y="460719"/>
            <a:ext cx="5229665" cy="1588127"/>
          </a:xfrm>
          <a:prstGeom prst="rect">
            <a:avLst/>
          </a:prstGeom>
        </p:spPr>
        <p:style>
          <a:lnRef idx="2">
            <a:schemeClr val="accent2"/>
          </a:lnRef>
          <a:fillRef idx="1">
            <a:schemeClr val="lt1"/>
          </a:fillRef>
          <a:effectRef idx="0">
            <a:schemeClr val="accent2"/>
          </a:effectRef>
          <a:fontRef idx="minor">
            <a:schemeClr val="dk1"/>
          </a:fontRef>
        </p:style>
        <p:txBody>
          <a:bodyPr wrap="square">
            <a:spAutoFit/>
          </a:bodyPr>
          <a:lstStyle/>
          <a:p>
            <a:pPr algn="just">
              <a:buNone/>
            </a:pPr>
            <a:r>
              <a:rPr lang="ru-RU" sz="1800" dirty="0" err="1">
                <a:latin typeface="Times New Roman" pitchFamily="18" charset="0"/>
                <a:cs typeface="Times New Roman" pitchFamily="18" charset="0"/>
              </a:rPr>
              <a:t>Л.Козер</a:t>
            </a:r>
            <a:r>
              <a:rPr lang="ru-RU" sz="1800" dirty="0">
                <a:latin typeface="Times New Roman" pitchFamily="18" charset="0"/>
                <a:cs typeface="Times New Roman" pitchFamily="18" charset="0"/>
              </a:rPr>
              <a:t> </a:t>
            </a:r>
            <a:r>
              <a:rPr lang="ru-RU" sz="1800" dirty="0" err="1">
                <a:latin typeface="Times New Roman" pitchFamily="18" charset="0"/>
                <a:cs typeface="Times New Roman" pitchFamily="18" charset="0"/>
              </a:rPr>
              <a:t>классификациясы</a:t>
            </a:r>
            <a:r>
              <a:rPr lang="ru-RU" sz="1800" dirty="0">
                <a:latin typeface="Times New Roman" pitchFamily="18" charset="0"/>
                <a:cs typeface="Times New Roman" pitchFamily="18" charset="0"/>
              </a:rPr>
              <a:t> </a:t>
            </a:r>
            <a:r>
              <a:rPr lang="ru-RU" sz="1800" dirty="0" err="1">
                <a:latin typeface="Times New Roman" pitchFamily="18" charset="0"/>
                <a:cs typeface="Times New Roman" pitchFamily="18" charset="0"/>
              </a:rPr>
              <a:t>бойынша</a:t>
            </a:r>
            <a:r>
              <a:rPr lang="ru-RU" sz="1800" dirty="0">
                <a:latin typeface="Times New Roman" pitchFamily="18" charset="0"/>
                <a:cs typeface="Times New Roman" pitchFamily="18" charset="0"/>
              </a:rPr>
              <a:t> </a:t>
            </a:r>
            <a:r>
              <a:rPr lang="ru-RU" sz="1800" dirty="0" err="1">
                <a:latin typeface="Times New Roman" pitchFamily="18" charset="0"/>
                <a:cs typeface="Times New Roman" pitchFamily="18" charset="0"/>
              </a:rPr>
              <a:t>қақтығыстар </a:t>
            </a:r>
            <a:r>
              <a:rPr lang="ru-RU" sz="1800" b="1" dirty="0" err="1">
                <a:latin typeface="Times New Roman" pitchFamily="18" charset="0"/>
                <a:cs typeface="Times New Roman" pitchFamily="18" charset="0"/>
              </a:rPr>
              <a:t>шынайы</a:t>
            </a:r>
            <a:endParaRPr lang="ru-RU" sz="1800" b="1" dirty="0">
              <a:latin typeface="Times New Roman" pitchFamily="18" charset="0"/>
              <a:cs typeface="Times New Roman" pitchFamily="18" charset="0"/>
            </a:endParaRPr>
          </a:p>
          <a:p>
            <a:pPr algn="just">
              <a:buNone/>
            </a:pPr>
            <a:r>
              <a:rPr lang="ru-RU" sz="1800" b="1" dirty="0">
                <a:latin typeface="Times New Roman" pitchFamily="18" charset="0"/>
                <a:cs typeface="Times New Roman" pitchFamily="18" charset="0"/>
              </a:rPr>
              <a:t>(</a:t>
            </a:r>
            <a:r>
              <a:rPr lang="ru-RU" sz="1800" b="1" dirty="0" err="1">
                <a:latin typeface="Times New Roman" pitchFamily="18" charset="0"/>
                <a:cs typeface="Times New Roman" pitchFamily="18" charset="0"/>
              </a:rPr>
              <a:t>объективті</a:t>
            </a:r>
            <a:r>
              <a:rPr lang="ru-RU" sz="1800" b="1" dirty="0">
                <a:latin typeface="Times New Roman" pitchFamily="18" charset="0"/>
                <a:cs typeface="Times New Roman" pitchFamily="18" charset="0"/>
              </a:rPr>
              <a:t>) </a:t>
            </a:r>
            <a:r>
              <a:rPr lang="ru-RU" sz="1800" dirty="0" err="1">
                <a:latin typeface="Times New Roman" pitchFamily="18" charset="0"/>
                <a:cs typeface="Times New Roman" pitchFamily="18" charset="0"/>
              </a:rPr>
              <a:t>немесе</a:t>
            </a:r>
            <a:r>
              <a:rPr lang="ru-RU" sz="1800" dirty="0">
                <a:latin typeface="Times New Roman" pitchFamily="18" charset="0"/>
                <a:cs typeface="Times New Roman" pitchFamily="18" charset="0"/>
              </a:rPr>
              <a:t> </a:t>
            </a:r>
            <a:r>
              <a:rPr lang="ru-RU" sz="1800" b="1" dirty="0" err="1">
                <a:latin typeface="Times New Roman" pitchFamily="18" charset="0"/>
                <a:cs typeface="Times New Roman" pitchFamily="18" charset="0"/>
              </a:rPr>
              <a:t>шынайы</a:t>
            </a:r>
            <a:r>
              <a:rPr lang="ru-RU" sz="1800" b="1" dirty="0">
                <a:latin typeface="Times New Roman" pitchFamily="18" charset="0"/>
                <a:cs typeface="Times New Roman" pitchFamily="18" charset="0"/>
              </a:rPr>
              <a:t> </a:t>
            </a:r>
            <a:r>
              <a:rPr lang="ru-RU" sz="1800" b="1" dirty="0" err="1">
                <a:latin typeface="Times New Roman" pitchFamily="18" charset="0"/>
                <a:cs typeface="Times New Roman" pitchFamily="18" charset="0"/>
              </a:rPr>
              <a:t>емес</a:t>
            </a:r>
            <a:r>
              <a:rPr lang="ru-RU" sz="1800" b="1" dirty="0">
                <a:latin typeface="Times New Roman" pitchFamily="18" charset="0"/>
                <a:cs typeface="Times New Roman" pitchFamily="18" charset="0"/>
              </a:rPr>
              <a:t> (</a:t>
            </a:r>
            <a:r>
              <a:rPr lang="ru-RU" sz="1800" b="1" dirty="0" err="1">
                <a:latin typeface="Times New Roman" pitchFamily="18" charset="0"/>
                <a:cs typeface="Times New Roman" pitchFamily="18" charset="0"/>
              </a:rPr>
              <a:t>объективті</a:t>
            </a:r>
            <a:r>
              <a:rPr lang="ru-RU" sz="1800" b="1" dirty="0">
                <a:latin typeface="Times New Roman" pitchFamily="18" charset="0"/>
                <a:cs typeface="Times New Roman" pitchFamily="18" charset="0"/>
              </a:rPr>
              <a:t> </a:t>
            </a:r>
            <a:r>
              <a:rPr lang="ru-RU" sz="1800" b="1" dirty="0" err="1">
                <a:latin typeface="Times New Roman" pitchFamily="18" charset="0"/>
                <a:cs typeface="Times New Roman" pitchFamily="18" charset="0"/>
              </a:rPr>
              <a:t>емес</a:t>
            </a:r>
            <a:r>
              <a:rPr lang="ru-RU" sz="1800" b="1" dirty="0">
                <a:latin typeface="Times New Roman" pitchFamily="18" charset="0"/>
                <a:cs typeface="Times New Roman" pitchFamily="18" charset="0"/>
              </a:rPr>
              <a:t>) </a:t>
            </a:r>
            <a:r>
              <a:rPr lang="ru-RU" sz="1800" dirty="0" err="1">
                <a:latin typeface="Times New Roman" pitchFamily="18" charset="0"/>
                <a:cs typeface="Times New Roman" pitchFamily="18" charset="0"/>
              </a:rPr>
              <a:t>болуы</a:t>
            </a:r>
            <a:endParaRPr lang="ru-RU" sz="1800" dirty="0">
              <a:latin typeface="Times New Roman" pitchFamily="18" charset="0"/>
              <a:cs typeface="Times New Roman" pitchFamily="18" charset="0"/>
            </a:endParaRPr>
          </a:p>
          <a:p>
            <a:pPr algn="just">
              <a:buNone/>
            </a:pPr>
            <a:r>
              <a:rPr lang="ru-RU" sz="1800" dirty="0" err="1">
                <a:latin typeface="Times New Roman" pitchFamily="18" charset="0"/>
                <a:cs typeface="Times New Roman" pitchFamily="18" charset="0"/>
              </a:rPr>
              <a:t>мүмкін.</a:t>
            </a:r>
            <a:endParaRPr lang="ru-RU" sz="1800" dirty="0">
              <a:latin typeface="Times New Roman" pitchFamily="18" charset="0"/>
              <a:cs typeface="Times New Roman" pitchFamily="18" charset="0"/>
            </a:endParaRPr>
          </a:p>
        </p:txBody>
      </p:sp>
      <p:graphicFrame>
        <p:nvGraphicFramePr>
          <p:cNvPr id="5" name="Схема 4"/>
          <p:cNvGraphicFramePr/>
          <p:nvPr>
            <p:extLst>
              <p:ext uri="{D42A27DB-BD31-4B8C-83A1-F6EECF244321}">
                <p14:modId xmlns="" xmlns:p14="http://schemas.microsoft.com/office/powerpoint/2010/main" val="3045931389"/>
              </p:ext>
            </p:extLst>
          </p:nvPr>
        </p:nvGraphicFramePr>
        <p:xfrm>
          <a:off x="580292" y="2285991"/>
          <a:ext cx="7818120" cy="366737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style>
          <a:lnRef idx="2">
            <a:schemeClr val="accent2"/>
          </a:lnRef>
          <a:fillRef idx="1">
            <a:schemeClr val="lt1"/>
          </a:fillRef>
          <a:effectRef idx="0">
            <a:schemeClr val="accent2"/>
          </a:effectRef>
          <a:fontRef idx="minor">
            <a:schemeClr val="dk1"/>
          </a:fontRef>
        </p:style>
        <p:txBody>
          <a:bodyPr>
            <a:normAutofit fontScale="90000"/>
          </a:bodyPr>
          <a:lstStyle/>
          <a:p>
            <a:r>
              <a:rPr lang="ru-RU" sz="3100" b="1" dirty="0">
                <a:latin typeface="Times New Roman" pitchFamily="18" charset="0"/>
                <a:cs typeface="Times New Roman" pitchFamily="18" charset="0"/>
              </a:rPr>
              <a:t/>
            </a:r>
            <a:br>
              <a:rPr lang="ru-RU" sz="3100" b="1" dirty="0">
                <a:latin typeface="Times New Roman" pitchFamily="18" charset="0"/>
                <a:cs typeface="Times New Roman" pitchFamily="18" charset="0"/>
              </a:rPr>
            </a:br>
            <a:r>
              <a:rPr lang="ru-RU" sz="2200" b="1" dirty="0" err="1">
                <a:latin typeface="Times New Roman" pitchFamily="18" charset="0"/>
                <a:cs typeface="Times New Roman" pitchFamily="18" charset="0"/>
              </a:rPr>
              <a:t>Персоналды</a:t>
            </a:r>
            <a:r>
              <a:rPr lang="ru-RU" sz="2200" b="1" dirty="0">
                <a:latin typeface="Times New Roman" pitchFamily="18" charset="0"/>
                <a:cs typeface="Times New Roman" pitchFamily="18" charset="0"/>
              </a:rPr>
              <a:t> </a:t>
            </a:r>
            <a:r>
              <a:rPr lang="ru-RU" sz="2200" b="1" dirty="0" err="1">
                <a:latin typeface="Times New Roman" pitchFamily="18" charset="0"/>
                <a:cs typeface="Times New Roman" pitchFamily="18" charset="0"/>
              </a:rPr>
              <a:t>басқарудың тиімділігі</a:t>
            </a:r>
            <a:r>
              <a:rPr lang="ru-RU" sz="2200" b="1" dirty="0">
                <a:latin typeface="Times New Roman" pitchFamily="18" charset="0"/>
                <a:cs typeface="Times New Roman" pitchFamily="18" charset="0"/>
              </a:rPr>
              <a:t> </a:t>
            </a:r>
            <a:r>
              <a:rPr lang="ru-RU" sz="2200" b="1" dirty="0" err="1">
                <a:latin typeface="Times New Roman" pitchFamily="18" charset="0"/>
                <a:cs typeface="Times New Roman" pitchFamily="18" charset="0"/>
              </a:rPr>
              <a:t>ұйымдағы коммуникациялық процестердің тиімділігіне</a:t>
            </a:r>
            <a:r>
              <a:rPr lang="ru-RU" sz="2200" b="1" dirty="0">
                <a:latin typeface="Times New Roman" pitchFamily="18" charset="0"/>
                <a:cs typeface="Times New Roman" pitchFamily="18" charset="0"/>
              </a:rPr>
              <a:t> </a:t>
            </a:r>
            <a:r>
              <a:rPr lang="ru-RU" sz="2200" b="1" dirty="0" err="1">
                <a:latin typeface="Times New Roman" pitchFamily="18" charset="0"/>
                <a:cs typeface="Times New Roman" pitchFamily="18" charset="0"/>
              </a:rPr>
              <a:t>пропорционалды.Коммуникацияның келесі</a:t>
            </a:r>
            <a:r>
              <a:rPr lang="ru-RU" sz="2200" b="1" dirty="0">
                <a:latin typeface="Times New Roman" pitchFamily="18" charset="0"/>
                <a:cs typeface="Times New Roman" pitchFamily="18" charset="0"/>
              </a:rPr>
              <a:t> </a:t>
            </a:r>
            <a:r>
              <a:rPr lang="ru-RU" sz="2200" b="1" dirty="0" err="1">
                <a:latin typeface="Times New Roman" pitchFamily="18" charset="0"/>
                <a:cs typeface="Times New Roman" pitchFamily="18" charset="0"/>
              </a:rPr>
              <a:t>түрлері бөлінеді:</a:t>
            </a:r>
            <a:r>
              <a:rPr lang="ru-RU" sz="2200" b="1" dirty="0">
                <a:latin typeface="Times New Roman" pitchFamily="18" charset="0"/>
                <a:cs typeface="Times New Roman" pitchFamily="18" charset="0"/>
              </a:rPr>
              <a:t/>
            </a:r>
            <a:br>
              <a:rPr lang="ru-RU" sz="2200" b="1" dirty="0">
                <a:latin typeface="Times New Roman" pitchFamily="18" charset="0"/>
                <a:cs typeface="Times New Roman" pitchFamily="18" charset="0"/>
              </a:rPr>
            </a:br>
            <a:endParaRPr lang="ru-RU" sz="2200" dirty="0"/>
          </a:p>
        </p:txBody>
      </p:sp>
      <p:sp>
        <p:nvSpPr>
          <p:cNvPr id="3" name="Содержимое 2"/>
          <p:cNvSpPr>
            <a:spLocks noGrp="1"/>
          </p:cNvSpPr>
          <p:nvPr>
            <p:ph idx="1"/>
          </p:nvPr>
        </p:nvSpPr>
        <p:spPr/>
        <p:style>
          <a:lnRef idx="2">
            <a:schemeClr val="accent2"/>
          </a:lnRef>
          <a:fillRef idx="1">
            <a:schemeClr val="lt1"/>
          </a:fillRef>
          <a:effectRef idx="0">
            <a:schemeClr val="accent2"/>
          </a:effectRef>
          <a:fontRef idx="minor">
            <a:schemeClr val="dk1"/>
          </a:fontRef>
        </p:style>
        <p:txBody>
          <a:bodyPr>
            <a:normAutofit fontScale="85000" lnSpcReduction="20000"/>
          </a:bodyPr>
          <a:lstStyle/>
          <a:p>
            <a:pPr lvl="0"/>
            <a:r>
              <a:rPr lang="ru-RU" b="1" dirty="0" err="1">
                <a:latin typeface="Times New Roman" pitchFamily="18" charset="0"/>
                <a:cs typeface="Times New Roman" pitchFamily="18" charset="0"/>
              </a:rPr>
              <a:t>Тұлғааралық қақтығыс.</a:t>
            </a:r>
            <a:r>
              <a:rPr lang="ru-RU" b="1" dirty="0">
                <a:latin typeface="Times New Roman" pitchFamily="18" charset="0"/>
                <a:cs typeface="Times New Roman" pitchFamily="18" charset="0"/>
              </a:rPr>
              <a:t> </a:t>
            </a:r>
            <a:r>
              <a:rPr lang="ru-RU" dirty="0" err="1">
                <a:latin typeface="Times New Roman" pitchFamily="18" charset="0"/>
                <a:cs typeface="Times New Roman" pitchFamily="18" charset="0"/>
              </a:rPr>
              <a:t>Бұл жанжалдың ең көп таралған түрі.</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Ұйымдарда ол</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әртүрлі түрде көрінеді.</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Көптеген жетекшілер</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оның жалғыз себебі</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кейіпкерлердің бір-біріне</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ұқсамауы деп</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санайды</a:t>
            </a:r>
            <a:r>
              <a:rPr lang="ru-RU" dirty="0">
                <a:latin typeface="Times New Roman" pitchFamily="18" charset="0"/>
                <a:cs typeface="Times New Roman" pitchFamily="18" charset="0"/>
              </a:rPr>
              <a:t>.</a:t>
            </a:r>
          </a:p>
          <a:p>
            <a:r>
              <a:rPr lang="ru-RU" dirty="0" err="1">
                <a:latin typeface="Times New Roman" pitchFamily="18" charset="0"/>
                <a:cs typeface="Times New Roman" pitchFamily="18" charset="0"/>
              </a:rPr>
              <a:t>Расында</a:t>
            </a:r>
            <a:r>
              <a:rPr lang="ru-RU" dirty="0">
                <a:latin typeface="Times New Roman" pitchFamily="18" charset="0"/>
                <a:cs typeface="Times New Roman" pitchFamily="18" charset="0"/>
              </a:rPr>
              <a:t> да, </a:t>
            </a:r>
            <a:r>
              <a:rPr lang="ru-RU" dirty="0" err="1">
                <a:latin typeface="Times New Roman" pitchFamily="18" charset="0"/>
                <a:cs typeface="Times New Roman" pitchFamily="18" charset="0"/>
              </a:rPr>
              <a:t>мінездерінің, көзқарастарының, жүріс-тұрысының айырмашылығына байланысты</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бір-бірімен</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тіл</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табысуы</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өте қиын адамдар</a:t>
            </a:r>
            <a:r>
              <a:rPr lang="ru-RU" dirty="0">
                <a:latin typeface="Times New Roman" pitchFamily="18" charset="0"/>
                <a:cs typeface="Times New Roman" pitchFamily="18" charset="0"/>
              </a:rPr>
              <a:t> бар. </a:t>
            </a:r>
          </a:p>
          <a:p>
            <a:r>
              <a:rPr lang="ru-RU" dirty="0" err="1">
                <a:latin typeface="Times New Roman" pitchFamily="18" charset="0"/>
                <a:cs typeface="Times New Roman" pitchFamily="18" charset="0"/>
              </a:rPr>
              <a:t>Көбінесе бұл шектеулі</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ресурстар</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үшін күрес: материалдық құндылықтар, өндіріс алаңдары, құрал-жабдықтарды пайдалану</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уақыты, жұмыс күші және </a:t>
            </a:r>
            <a:r>
              <a:rPr lang="ru-RU" dirty="0">
                <a:latin typeface="Times New Roman" pitchFamily="18" charset="0"/>
                <a:cs typeface="Times New Roman" pitchFamily="18" charset="0"/>
              </a:rPr>
              <a:t>т.б. </a:t>
            </a:r>
            <a:r>
              <a:rPr lang="ru-RU" dirty="0" err="1">
                <a:latin typeface="Times New Roman" pitchFamily="18" charset="0"/>
                <a:cs typeface="Times New Roman" pitchFamily="18" charset="0"/>
              </a:rPr>
              <a:t>Әр адам</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ресурстарды</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басқаға емес</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өзіне қажет деп</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санайды</a:t>
            </a:r>
            <a:r>
              <a:rPr lang="ru-RU" dirty="0">
                <a:latin typeface="Times New Roman" pitchFamily="18" charset="0"/>
                <a:cs typeface="Times New Roman" pitchFamily="18" charset="0"/>
              </a:rPr>
              <a:t>.</a:t>
            </a:r>
          </a:p>
          <a:p>
            <a:pPr lvl="0"/>
            <a:endParaRPr lang="ru-RU" dirty="0">
              <a:latin typeface="Times New Roman" pitchFamily="18" charset="0"/>
              <a:cs typeface="Times New Roman" pitchFamily="18" charset="0"/>
            </a:endParaRPr>
          </a:p>
          <a:p>
            <a:endParaRPr lang="ru-RU" dirty="0"/>
          </a:p>
        </p:txBody>
      </p:sp>
    </p:spTree>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733648"/>
            <a:ext cx="8229600" cy="5392517"/>
          </a:xfrm>
        </p:spPr>
        <p:style>
          <a:lnRef idx="2">
            <a:schemeClr val="accent6"/>
          </a:lnRef>
          <a:fillRef idx="1">
            <a:schemeClr val="lt1"/>
          </a:fillRef>
          <a:effectRef idx="0">
            <a:schemeClr val="accent6"/>
          </a:effectRef>
          <a:fontRef idx="minor">
            <a:schemeClr val="dk1"/>
          </a:fontRef>
        </p:style>
        <p:txBody>
          <a:bodyPr>
            <a:normAutofit lnSpcReduction="10000"/>
          </a:bodyPr>
          <a:lstStyle/>
          <a:p>
            <a:r>
              <a:rPr lang="ru-RU" b="1" dirty="0" err="1">
                <a:latin typeface="Times New Roman" pitchFamily="18" charset="0"/>
                <a:cs typeface="Times New Roman" pitchFamily="18" charset="0"/>
              </a:rPr>
              <a:t>Жеке</a:t>
            </a:r>
            <a:r>
              <a:rPr lang="ru-RU" b="1" dirty="0">
                <a:latin typeface="Times New Roman" pitchFamily="18" charset="0"/>
                <a:cs typeface="Times New Roman" pitchFamily="18" charset="0"/>
              </a:rPr>
              <a:t> </a:t>
            </a:r>
            <a:r>
              <a:rPr lang="ru-RU" b="1" dirty="0" err="1">
                <a:latin typeface="Times New Roman" pitchFamily="18" charset="0"/>
                <a:cs typeface="Times New Roman" pitchFamily="18" charset="0"/>
              </a:rPr>
              <a:t>адам</a:t>
            </a:r>
            <a:r>
              <a:rPr lang="ru-RU" b="1" dirty="0">
                <a:latin typeface="Times New Roman" pitchFamily="18" charset="0"/>
                <a:cs typeface="Times New Roman" pitchFamily="18" charset="0"/>
              </a:rPr>
              <a:t> мен топ </a:t>
            </a:r>
            <a:r>
              <a:rPr lang="ru-RU" b="1" dirty="0" err="1">
                <a:latin typeface="Times New Roman" pitchFamily="18" charset="0"/>
                <a:cs typeface="Times New Roman" pitchFamily="18" charset="0"/>
              </a:rPr>
              <a:t>арасындағы қақтығыс</a:t>
            </a:r>
            <a:r>
              <a:rPr lang="ru-RU" b="1" dirty="0">
                <a:latin typeface="Times New Roman" pitchFamily="18" charset="0"/>
                <a:cs typeface="Times New Roman" pitchFamily="18" charset="0"/>
              </a:rPr>
              <a:t>. </a:t>
            </a:r>
            <a:r>
              <a:rPr lang="ru-RU" dirty="0" err="1">
                <a:latin typeface="Times New Roman" pitchFamily="18" charset="0"/>
                <a:cs typeface="Times New Roman" pitchFamily="18" charset="0"/>
              </a:rPr>
              <a:t>Бейресми</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топтар</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өздерінің мінез-құлық және қарым-қатынас нормаларын</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белгілейді</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Мұндай топтың әрбір мүшесі оларды</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орындауы</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керек</a:t>
            </a:r>
            <a:r>
              <a:rPr lang="ru-RU" dirty="0">
                <a:latin typeface="Times New Roman" pitchFamily="18" charset="0"/>
                <a:cs typeface="Times New Roman" pitchFamily="18" charset="0"/>
              </a:rPr>
              <a:t>. Топ </a:t>
            </a:r>
            <a:r>
              <a:rPr lang="ru-RU" dirty="0" err="1">
                <a:latin typeface="Times New Roman" pitchFamily="18" charset="0"/>
                <a:cs typeface="Times New Roman" pitchFamily="18" charset="0"/>
              </a:rPr>
              <a:t>қабылданған нормалардан</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ауытқуды жағымсыз құбылыс ретінде</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қарастырады</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жеке</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адам</a:t>
            </a:r>
            <a:r>
              <a:rPr lang="ru-RU" dirty="0">
                <a:latin typeface="Times New Roman" pitchFamily="18" charset="0"/>
                <a:cs typeface="Times New Roman" pitchFamily="18" charset="0"/>
              </a:rPr>
              <a:t> мен топ </a:t>
            </a:r>
            <a:r>
              <a:rPr lang="ru-RU" dirty="0" err="1">
                <a:latin typeface="Times New Roman" pitchFamily="18" charset="0"/>
                <a:cs typeface="Times New Roman" pitchFamily="18" charset="0"/>
              </a:rPr>
              <a:t>арасында</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қайшылық туындайды</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Бұл түрдегі тағы бір</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кең тараған </a:t>
            </a:r>
            <a:r>
              <a:rPr lang="ru-RU" dirty="0">
                <a:latin typeface="Times New Roman" pitchFamily="18" charset="0"/>
                <a:cs typeface="Times New Roman" pitchFamily="18" charset="0"/>
              </a:rPr>
              <a:t>конфликт топ пен </a:t>
            </a:r>
            <a:r>
              <a:rPr lang="ru-RU" dirty="0" err="1">
                <a:latin typeface="Times New Roman" pitchFamily="18" charset="0"/>
                <a:cs typeface="Times New Roman" pitchFamily="18" charset="0"/>
              </a:rPr>
              <a:t>көшбасшы арасында</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болады</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Мұндай қақтығыстар авторитарлық басшылық стилінде</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ең қиын.</a:t>
            </a:r>
            <a:endParaRPr lang="ru-RU" dirty="0">
              <a:latin typeface="Times New Roman" pitchFamily="18" charset="0"/>
              <a:cs typeface="Times New Roman" pitchFamily="18" charset="0"/>
            </a:endParaRPr>
          </a:p>
          <a:p>
            <a:endParaRPr lang="ru-RU" dirty="0"/>
          </a:p>
        </p:txBody>
      </p:sp>
    </p:spTree>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Объект 3"/>
          <p:cNvGraphicFramePr>
            <a:graphicFrameLocks noGrp="1"/>
          </p:cNvGraphicFramePr>
          <p:nvPr>
            <p:ph idx="1"/>
            <p:extLst>
              <p:ext uri="{D42A27DB-BD31-4B8C-83A1-F6EECF244321}">
                <p14:modId xmlns="" xmlns:p14="http://schemas.microsoft.com/office/powerpoint/2010/main" val="19296315"/>
              </p:ext>
            </p:extLst>
          </p:nvPr>
        </p:nvGraphicFramePr>
        <p:xfrm>
          <a:off x="457200" y="457201"/>
          <a:ext cx="8229600" cy="5668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 xmlns:a16="http://schemas.microsoft.com/office/drawing/2014/main" id="{770A97A2-3B1A-5349-BA94-CBC03503DEEF}"/>
              </a:ext>
            </a:extLst>
          </p:cNvPr>
          <p:cNvSpPr>
            <a:spLocks noGrp="1"/>
          </p:cNvSpPr>
          <p:nvPr>
            <p:ph type="title"/>
          </p:nvPr>
        </p:nvSpPr>
        <p:spPr/>
        <p:txBody>
          <a:bodyPr>
            <a:normAutofit/>
          </a:bodyPr>
          <a:lstStyle/>
          <a:p>
            <a:r>
              <a:rPr lang="ru-RU" sz="4000" b="1" i="1">
                <a:latin typeface="Times New Roman" panose="02020603050405020304" pitchFamily="18" charset="0"/>
                <a:cs typeface="Times New Roman" panose="02020603050405020304" pitchFamily="18" charset="0"/>
              </a:rPr>
              <a:t>Қорытынды</a:t>
            </a:r>
          </a:p>
        </p:txBody>
      </p:sp>
      <p:sp>
        <p:nvSpPr>
          <p:cNvPr id="5" name="Объект 2">
            <a:extLst>
              <a:ext uri="{FF2B5EF4-FFF2-40B4-BE49-F238E27FC236}">
                <a16:creationId xmlns="" xmlns:a16="http://schemas.microsoft.com/office/drawing/2014/main" id="{0E4F998E-AECD-F343-ABC5-A9C88A6506F2}"/>
              </a:ext>
            </a:extLst>
          </p:cNvPr>
          <p:cNvSpPr txBox="1">
            <a:spLocks/>
          </p:cNvSpPr>
          <p:nvPr/>
        </p:nvSpPr>
        <p:spPr>
          <a:xfrm>
            <a:off x="457200" y="1746647"/>
            <a:ext cx="7886700" cy="3364706"/>
          </a:xfrm>
          <a:prstGeom prst="rect">
            <a:avLst/>
          </a:prstGeom>
        </p:spPr>
        <p:style>
          <a:lnRef idx="1">
            <a:schemeClr val="accent5"/>
          </a:lnRef>
          <a:fillRef idx="2">
            <a:schemeClr val="accent5"/>
          </a:fillRef>
          <a:effectRef idx="1">
            <a:schemeClr val="accent5"/>
          </a:effectRef>
          <a:fontRef idx="minor">
            <a:schemeClr val="dk1"/>
          </a:fontRef>
        </p:style>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dk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dk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dk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dk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dk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dk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dk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dk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dk1"/>
                </a:solidFill>
                <a:latin typeface="+mn-lt"/>
                <a:ea typeface="+mn-ea"/>
                <a:cs typeface="+mn-cs"/>
              </a:defRPr>
            </a:lvl9pPr>
          </a:lstStyle>
          <a:p>
            <a:pPr marL="139700" indent="0">
              <a:buClrTx/>
              <a:buFont typeface="Arial" pitchFamily="34" charset="0"/>
              <a:buNone/>
            </a:pPr>
            <a:r>
              <a:rPr lang="ru-RU" sz="1800">
                <a:latin typeface="Times New Roman" panose="02020603050405020304" pitchFamily="18" charset="0"/>
                <a:cs typeface="Times New Roman" panose="02020603050405020304" pitchFamily="18" charset="0"/>
              </a:rPr>
              <a:t>Әр-бір пайда болған проблема, өзімен бірге шешімін де туғызады. Тек оны оңтайлы табуға тырысу керек. Сол секілді ұйымдарда туындайтын әр-түрі проблемаларды әріптестер оң әсерлерін пайдалана отырып шешкендері дұрыс. Себебі пайда болған проблеманың ұйым үшін теріс әсерлері де көп. Ондай әсерлерге жол берей, әріптестер әр қашан екі жақты оңтайлылықты ойлап, шешкендері дұрыс.</a:t>
            </a:r>
            <a:endParaRPr lang="ru-RU" sz="1800" dirty="0">
              <a:latin typeface="Times New Roman" panose="02020603050405020304" pitchFamily="18" charset="0"/>
              <a:cs typeface="Times New Roman" panose="02020603050405020304" pitchFamily="18" charset="0"/>
            </a:endParaRPr>
          </a:p>
        </p:txBody>
      </p:sp>
    </p:spTree>
    <p:extLst>
      <p:ext uri="{BB962C8B-B14F-4D97-AF65-F5344CB8AC3E}">
        <p14:creationId xmlns="" xmlns:p14="http://schemas.microsoft.com/office/powerpoint/2010/main" val="323431288"/>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702</TotalTime>
  <Words>537</Words>
  <Application>Microsoft Office PowerPoint</Application>
  <PresentationFormat>Экран (4:3)</PresentationFormat>
  <Paragraphs>24</Paragraphs>
  <Slides>8</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8</vt:i4>
      </vt:variant>
    </vt:vector>
  </HeadingPairs>
  <TitlesOfParts>
    <vt:vector size="9" baseType="lpstr">
      <vt:lpstr>Тема Office</vt:lpstr>
      <vt:lpstr>2-дәріс Қақтығыс және оның түрлері мен келіп шығу себептері,  әдіс-тәсілдері</vt:lpstr>
      <vt:lpstr>ҚАҚТЫҒЫСТЫҢ ТҮРЛЕРІ ЖӘНЕ ҚАҚТЫҒЫСТАРДЫ БАСҚАРУ</vt:lpstr>
      <vt:lpstr>Слайд 3</vt:lpstr>
      <vt:lpstr>Слайд 4</vt:lpstr>
      <vt:lpstr> Персоналды басқарудың тиімділігі ұйымдағы коммуникациялық процестердің тиімділігіне пропорционалды.Коммуникацияның келесі түрлері бөлінеді: </vt:lpstr>
      <vt:lpstr>Слайд 6</vt:lpstr>
      <vt:lpstr>Слайд 7</vt:lpstr>
      <vt:lpstr>Қорытынды</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КОНФЛИКТІНІҢ ТҮРЛЕРІ ЖӘНЕ ҚОНФЛИКТТЕРДІ БАСҚАРУ</dc:title>
  <dc:creator>zero01</dc:creator>
  <cp:lastModifiedBy>Lenovo</cp:lastModifiedBy>
  <cp:revision>13</cp:revision>
  <dcterms:created xsi:type="dcterms:W3CDTF">2021-12-08T09:58:59Z</dcterms:created>
  <dcterms:modified xsi:type="dcterms:W3CDTF">2022-01-18T16:45:23Z</dcterms:modified>
</cp:coreProperties>
</file>